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  <p:sldMasterId id="2147483804" r:id="rId2"/>
    <p:sldMasterId id="2147483828" r:id="rId3"/>
  </p:sldMasterIdLst>
  <p:notesMasterIdLst>
    <p:notesMasterId r:id="rId11"/>
  </p:notesMasterIdLst>
  <p:sldIdLst>
    <p:sldId id="1497" r:id="rId4"/>
    <p:sldId id="1496" r:id="rId5"/>
    <p:sldId id="1498" r:id="rId6"/>
    <p:sldId id="1499" r:id="rId7"/>
    <p:sldId id="1500" r:id="rId8"/>
    <p:sldId id="1501" r:id="rId9"/>
    <p:sldId id="1502" r:id="rId10"/>
  </p:sldIdLst>
  <p:sldSz cx="17068800" cy="9601200"/>
  <p:notesSz cx="9928225" cy="14303375"/>
  <p:defaultTextStyle>
    <a:defPPr>
      <a:defRPr lang="en-US"/>
    </a:defPPr>
    <a:lvl1pPr marL="0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1C18FD-A10E-4A94-B01E-864C8DE4C204}" v="102" dt="2021-03-04T06:17:38.490"/>
    <p1510:client id="{CAFF67B0-F4FA-474E-A524-963E36FDF19A}" v="207" dt="2021-03-04T07:35:44.1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96" autoAdjust="0"/>
    <p:restoredTop sz="94182" autoAdjust="0"/>
  </p:normalViewPr>
  <p:slideViewPr>
    <p:cSldViewPr snapToGrid="0">
      <p:cViewPr varScale="1">
        <p:scale>
          <a:sx n="58" d="100"/>
          <a:sy n="58" d="100"/>
        </p:scale>
        <p:origin x="259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ian Revnic" userId="01a54ae7-1959-47e1-8a28-2049e2299fdd" providerId="ADAL" clId="{BA5EDDFE-BB7D-4D54-96FD-3396F9D985FE}"/>
    <pc:docChg chg="undo custSel addSld delSld modSld sldOrd">
      <pc:chgData name="Lucian Revnic" userId="01a54ae7-1959-47e1-8a28-2049e2299fdd" providerId="ADAL" clId="{BA5EDDFE-BB7D-4D54-96FD-3396F9D985FE}" dt="2021-03-02T19:44:56.579" v="1095" actId="1076"/>
      <pc:docMkLst>
        <pc:docMk/>
      </pc:docMkLst>
      <pc:sldChg chg="add del setBg">
        <pc:chgData name="Lucian Revnic" userId="01a54ae7-1959-47e1-8a28-2049e2299fdd" providerId="ADAL" clId="{BA5EDDFE-BB7D-4D54-96FD-3396F9D985FE}" dt="2021-03-02T18:48:53.008" v="468"/>
        <pc:sldMkLst>
          <pc:docMk/>
          <pc:sldMk cId="3507392135" sldId="256"/>
        </pc:sldMkLst>
      </pc:sldChg>
      <pc:sldChg chg="addSp delSp modSp">
        <pc:chgData name="Lucian Revnic" userId="01a54ae7-1959-47e1-8a28-2049e2299fdd" providerId="ADAL" clId="{BA5EDDFE-BB7D-4D54-96FD-3396F9D985FE}" dt="2021-03-02T19:44:56.579" v="1095" actId="1076"/>
        <pc:sldMkLst>
          <pc:docMk/>
          <pc:sldMk cId="94256287" sldId="279"/>
        </pc:sldMkLst>
        <pc:picChg chg="del mod">
          <ac:chgData name="Lucian Revnic" userId="01a54ae7-1959-47e1-8a28-2049e2299fdd" providerId="ADAL" clId="{BA5EDDFE-BB7D-4D54-96FD-3396F9D985FE}" dt="2021-03-02T19:44:02.373" v="1090" actId="478"/>
          <ac:picMkLst>
            <pc:docMk/>
            <pc:sldMk cId="94256287" sldId="279"/>
            <ac:picMk id="4" creationId="{00000000-0000-0000-0000-000000000000}"/>
          </ac:picMkLst>
        </pc:picChg>
        <pc:picChg chg="mod">
          <ac:chgData name="Lucian Revnic" userId="01a54ae7-1959-47e1-8a28-2049e2299fdd" providerId="ADAL" clId="{BA5EDDFE-BB7D-4D54-96FD-3396F9D985FE}" dt="2021-03-02T19:23:57.047" v="625" actId="1076"/>
          <ac:picMkLst>
            <pc:docMk/>
            <pc:sldMk cId="94256287" sldId="279"/>
            <ac:picMk id="5" creationId="{00000000-0000-0000-0000-000000000000}"/>
          </ac:picMkLst>
        </pc:picChg>
        <pc:picChg chg="mod">
          <ac:chgData name="Lucian Revnic" userId="01a54ae7-1959-47e1-8a28-2049e2299fdd" providerId="ADAL" clId="{BA5EDDFE-BB7D-4D54-96FD-3396F9D985FE}" dt="2021-03-02T19:44:12.763" v="1093" actId="1076"/>
          <ac:picMkLst>
            <pc:docMk/>
            <pc:sldMk cId="94256287" sldId="279"/>
            <ac:picMk id="8" creationId="{00000000-0000-0000-0000-000000000000}"/>
          </ac:picMkLst>
        </pc:picChg>
        <pc:picChg chg="add mod">
          <ac:chgData name="Lucian Revnic" userId="01a54ae7-1959-47e1-8a28-2049e2299fdd" providerId="ADAL" clId="{BA5EDDFE-BB7D-4D54-96FD-3396F9D985FE}" dt="2021-03-02T19:44:56.579" v="1095" actId="1076"/>
          <ac:picMkLst>
            <pc:docMk/>
            <pc:sldMk cId="94256287" sldId="279"/>
            <ac:picMk id="3074" creationId="{C179F855-32BF-41DF-9854-821011F55370}"/>
          </ac:picMkLst>
        </pc:picChg>
      </pc:sldChg>
      <pc:sldChg chg="addSp delSp modSp mod modAnim">
        <pc:chgData name="Lucian Revnic" userId="01a54ae7-1959-47e1-8a28-2049e2299fdd" providerId="ADAL" clId="{BA5EDDFE-BB7D-4D54-96FD-3396F9D985FE}" dt="2021-03-01T14:24:21.415" v="434" actId="14100"/>
        <pc:sldMkLst>
          <pc:docMk/>
          <pc:sldMk cId="1880554357" sldId="280"/>
        </pc:sldMkLst>
        <pc:spChg chg="mod">
          <ac:chgData name="Lucian Revnic" userId="01a54ae7-1959-47e1-8a28-2049e2299fdd" providerId="ADAL" clId="{BA5EDDFE-BB7D-4D54-96FD-3396F9D985FE}" dt="2021-03-01T14:01:33.078" v="37" actId="20577"/>
          <ac:spMkLst>
            <pc:docMk/>
            <pc:sldMk cId="1880554357" sldId="280"/>
            <ac:spMk id="2" creationId="{00000000-0000-0000-0000-000000000000}"/>
          </ac:spMkLst>
        </pc:spChg>
        <pc:spChg chg="mod">
          <ac:chgData name="Lucian Revnic" userId="01a54ae7-1959-47e1-8a28-2049e2299fdd" providerId="ADAL" clId="{BA5EDDFE-BB7D-4D54-96FD-3396F9D985FE}" dt="2021-03-01T14:22:56.205" v="400" actId="1076"/>
          <ac:spMkLst>
            <pc:docMk/>
            <pc:sldMk cId="1880554357" sldId="280"/>
            <ac:spMk id="7" creationId="{00000000-0000-0000-0000-000000000000}"/>
          </ac:spMkLst>
        </pc:spChg>
        <pc:spChg chg="add mod">
          <ac:chgData name="Lucian Revnic" userId="01a54ae7-1959-47e1-8a28-2049e2299fdd" providerId="ADAL" clId="{BA5EDDFE-BB7D-4D54-96FD-3396F9D985FE}" dt="2021-03-01T14:22:49.862" v="399" actId="1076"/>
          <ac:spMkLst>
            <pc:docMk/>
            <pc:sldMk cId="1880554357" sldId="280"/>
            <ac:spMk id="9" creationId="{37599AF2-2293-4D1A-B24D-78F74383BA04}"/>
          </ac:spMkLst>
        </pc:spChg>
        <pc:spChg chg="mod">
          <ac:chgData name="Lucian Revnic" userId="01a54ae7-1959-47e1-8a28-2049e2299fdd" providerId="ADAL" clId="{BA5EDDFE-BB7D-4D54-96FD-3396F9D985FE}" dt="2021-03-01T14:23:51.707" v="431" actId="113"/>
          <ac:spMkLst>
            <pc:docMk/>
            <pc:sldMk cId="1880554357" sldId="280"/>
            <ac:spMk id="10" creationId="{00000000-0000-0000-0000-000000000000}"/>
          </ac:spMkLst>
        </pc:spChg>
        <pc:picChg chg="del">
          <ac:chgData name="Lucian Revnic" userId="01a54ae7-1959-47e1-8a28-2049e2299fdd" providerId="ADAL" clId="{BA5EDDFE-BB7D-4D54-96FD-3396F9D985FE}" dt="2021-03-01T14:22:05.576" v="327" actId="478"/>
          <ac:picMkLst>
            <pc:docMk/>
            <pc:sldMk cId="1880554357" sldId="280"/>
            <ac:picMk id="1026" creationId="{6C47635A-654C-4FE1-B819-406DACF91381}"/>
          </ac:picMkLst>
        </pc:picChg>
        <pc:picChg chg="mod">
          <ac:chgData name="Lucian Revnic" userId="01a54ae7-1959-47e1-8a28-2049e2299fdd" providerId="ADAL" clId="{BA5EDDFE-BB7D-4D54-96FD-3396F9D985FE}" dt="2021-03-01T14:24:21.415" v="434" actId="14100"/>
          <ac:picMkLst>
            <pc:docMk/>
            <pc:sldMk cId="1880554357" sldId="280"/>
            <ac:picMk id="1030" creationId="{00000000-0000-0000-0000-000000000000}"/>
          </ac:picMkLst>
        </pc:picChg>
      </pc:sldChg>
      <pc:sldChg chg="modSp del ord">
        <pc:chgData name="Lucian Revnic" userId="01a54ae7-1959-47e1-8a28-2049e2299fdd" providerId="ADAL" clId="{BA5EDDFE-BB7D-4D54-96FD-3396F9D985FE}" dt="2021-03-01T14:24:02.531" v="432" actId="47"/>
        <pc:sldMkLst>
          <pc:docMk/>
          <pc:sldMk cId="1496088989" sldId="294"/>
        </pc:sldMkLst>
        <pc:spChg chg="mod">
          <ac:chgData name="Lucian Revnic" userId="01a54ae7-1959-47e1-8a28-2049e2299fdd" providerId="ADAL" clId="{BA5EDDFE-BB7D-4D54-96FD-3396F9D985FE}" dt="2021-03-01T14:00:23.606" v="7" actId="20577"/>
          <ac:spMkLst>
            <pc:docMk/>
            <pc:sldMk cId="1496088989" sldId="294"/>
            <ac:spMk id="4" creationId="{00000000-0000-0000-0000-000000000000}"/>
          </ac:spMkLst>
        </pc:spChg>
        <pc:spChg chg="mod">
          <ac:chgData name="Lucian Revnic" userId="01a54ae7-1959-47e1-8a28-2049e2299fdd" providerId="ADAL" clId="{BA5EDDFE-BB7D-4D54-96FD-3396F9D985FE}" dt="2021-03-01T14:00:11.659" v="4" actId="20577"/>
          <ac:spMkLst>
            <pc:docMk/>
            <pc:sldMk cId="1496088989" sldId="294"/>
            <ac:spMk id="7" creationId="{00000000-0000-0000-0000-000000000000}"/>
          </ac:spMkLst>
        </pc:spChg>
        <pc:spChg chg="mod">
          <ac:chgData name="Lucian Revnic" userId="01a54ae7-1959-47e1-8a28-2049e2299fdd" providerId="ADAL" clId="{BA5EDDFE-BB7D-4D54-96FD-3396F9D985FE}" dt="2021-03-01T14:00:16.149" v="6" actId="20577"/>
          <ac:spMkLst>
            <pc:docMk/>
            <pc:sldMk cId="1496088989" sldId="294"/>
            <ac:spMk id="8" creationId="{00000000-0000-0000-0000-000000000000}"/>
          </ac:spMkLst>
        </pc:spChg>
      </pc:sldChg>
      <pc:sldChg chg="modSp mod ord modAnim">
        <pc:chgData name="Lucian Revnic" userId="01a54ae7-1959-47e1-8a28-2049e2299fdd" providerId="ADAL" clId="{BA5EDDFE-BB7D-4D54-96FD-3396F9D985FE}" dt="2021-03-02T18:47:53.750" v="459" actId="20577"/>
        <pc:sldMkLst>
          <pc:docMk/>
          <pc:sldMk cId="508228537" sldId="295"/>
        </pc:sldMkLst>
        <pc:spChg chg="mod">
          <ac:chgData name="Lucian Revnic" userId="01a54ae7-1959-47e1-8a28-2049e2299fdd" providerId="ADAL" clId="{BA5EDDFE-BB7D-4D54-96FD-3396F9D985FE}" dt="2021-03-02T18:47:53.750" v="459" actId="20577"/>
          <ac:spMkLst>
            <pc:docMk/>
            <pc:sldMk cId="508228537" sldId="295"/>
            <ac:spMk id="2" creationId="{00000000-0000-0000-0000-000000000000}"/>
          </ac:spMkLst>
        </pc:spChg>
      </pc:sldChg>
      <pc:sldChg chg="del">
        <pc:chgData name="Lucian Revnic" userId="01a54ae7-1959-47e1-8a28-2049e2299fdd" providerId="ADAL" clId="{BA5EDDFE-BB7D-4D54-96FD-3396F9D985FE}" dt="2021-03-01T14:00:44.083" v="8" actId="47"/>
        <pc:sldMkLst>
          <pc:docMk/>
          <pc:sldMk cId="817150347" sldId="296"/>
        </pc:sldMkLst>
      </pc:sldChg>
      <pc:sldChg chg="del">
        <pc:chgData name="Lucian Revnic" userId="01a54ae7-1959-47e1-8a28-2049e2299fdd" providerId="ADAL" clId="{BA5EDDFE-BB7D-4D54-96FD-3396F9D985FE}" dt="2021-03-01T14:00:44.083" v="8" actId="47"/>
        <pc:sldMkLst>
          <pc:docMk/>
          <pc:sldMk cId="3696987821" sldId="297"/>
        </pc:sldMkLst>
      </pc:sldChg>
      <pc:sldChg chg="del">
        <pc:chgData name="Lucian Revnic" userId="01a54ae7-1959-47e1-8a28-2049e2299fdd" providerId="ADAL" clId="{BA5EDDFE-BB7D-4D54-96FD-3396F9D985FE}" dt="2021-03-01T14:00:44.083" v="8" actId="47"/>
        <pc:sldMkLst>
          <pc:docMk/>
          <pc:sldMk cId="1419692877" sldId="299"/>
        </pc:sldMkLst>
      </pc:sldChg>
      <pc:sldChg chg="del">
        <pc:chgData name="Lucian Revnic" userId="01a54ae7-1959-47e1-8a28-2049e2299fdd" providerId="ADAL" clId="{BA5EDDFE-BB7D-4D54-96FD-3396F9D985FE}" dt="2021-03-01T14:00:44.083" v="8" actId="47"/>
        <pc:sldMkLst>
          <pc:docMk/>
          <pc:sldMk cId="2993538784" sldId="300"/>
        </pc:sldMkLst>
      </pc:sldChg>
      <pc:sldChg chg="addSp delSp modSp mod">
        <pc:chgData name="Lucian Revnic" userId="01a54ae7-1959-47e1-8a28-2049e2299fdd" providerId="ADAL" clId="{BA5EDDFE-BB7D-4D54-96FD-3396F9D985FE}" dt="2021-03-02T19:20:59.215" v="622" actId="14100"/>
        <pc:sldMkLst>
          <pc:docMk/>
          <pc:sldMk cId="1789772351" sldId="301"/>
        </pc:sldMkLst>
        <pc:spChg chg="del">
          <ac:chgData name="Lucian Revnic" userId="01a54ae7-1959-47e1-8a28-2049e2299fdd" providerId="ADAL" clId="{BA5EDDFE-BB7D-4D54-96FD-3396F9D985FE}" dt="2021-03-02T19:12:24.105" v="503" actId="478"/>
          <ac:spMkLst>
            <pc:docMk/>
            <pc:sldMk cId="1789772351" sldId="301"/>
            <ac:spMk id="2" creationId="{D03B2998-47A8-49BD-85F5-5233655D68A3}"/>
          </ac:spMkLst>
        </pc:spChg>
        <pc:spChg chg="del mod">
          <ac:chgData name="Lucian Revnic" userId="01a54ae7-1959-47e1-8a28-2049e2299fdd" providerId="ADAL" clId="{BA5EDDFE-BB7D-4D54-96FD-3396F9D985FE}" dt="2021-03-02T19:12:19.609" v="501" actId="478"/>
          <ac:spMkLst>
            <pc:docMk/>
            <pc:sldMk cId="1789772351" sldId="301"/>
            <ac:spMk id="3" creationId="{F81D1BA3-FD76-4B71-85A7-567B2D8DD9B6}"/>
          </ac:spMkLst>
        </pc:spChg>
        <pc:spChg chg="mod">
          <ac:chgData name="Lucian Revnic" userId="01a54ae7-1959-47e1-8a28-2049e2299fdd" providerId="ADAL" clId="{BA5EDDFE-BB7D-4D54-96FD-3396F9D985FE}" dt="2021-03-02T19:11:53.329" v="493" actId="20577"/>
          <ac:spMkLst>
            <pc:docMk/>
            <pc:sldMk cId="1789772351" sldId="301"/>
            <ac:spMk id="5" creationId="{00000000-0000-0000-0000-000000000000}"/>
          </ac:spMkLst>
        </pc:spChg>
        <pc:spChg chg="mod">
          <ac:chgData name="Lucian Revnic" userId="01a54ae7-1959-47e1-8a28-2049e2299fdd" providerId="ADAL" clId="{BA5EDDFE-BB7D-4D54-96FD-3396F9D985FE}" dt="2021-03-02T19:20:44.808" v="618" actId="1076"/>
          <ac:spMkLst>
            <pc:docMk/>
            <pc:sldMk cId="1789772351" sldId="301"/>
            <ac:spMk id="8" creationId="{C692BFC1-2554-4480-B4ED-8BDC8CF59055}"/>
          </ac:spMkLst>
        </pc:spChg>
        <pc:spChg chg="mod">
          <ac:chgData name="Lucian Revnic" userId="01a54ae7-1959-47e1-8a28-2049e2299fdd" providerId="ADAL" clId="{BA5EDDFE-BB7D-4D54-96FD-3396F9D985FE}" dt="2021-03-02T19:20:33.234" v="613" actId="1076"/>
          <ac:spMkLst>
            <pc:docMk/>
            <pc:sldMk cId="1789772351" sldId="301"/>
            <ac:spMk id="10" creationId="{DAFB6259-DF97-4EF1-B305-F667ED667DBD}"/>
          </ac:spMkLst>
        </pc:spChg>
        <pc:spChg chg="add mod">
          <ac:chgData name="Lucian Revnic" userId="01a54ae7-1959-47e1-8a28-2049e2299fdd" providerId="ADAL" clId="{BA5EDDFE-BB7D-4D54-96FD-3396F9D985FE}" dt="2021-03-02T19:20:59.215" v="622" actId="14100"/>
          <ac:spMkLst>
            <pc:docMk/>
            <pc:sldMk cId="1789772351" sldId="301"/>
            <ac:spMk id="13" creationId="{692A32FC-B6AC-40B7-8449-BB0B4E54E46C}"/>
          </ac:spMkLst>
        </pc:spChg>
        <pc:picChg chg="mod">
          <ac:chgData name="Lucian Revnic" userId="01a54ae7-1959-47e1-8a28-2049e2299fdd" providerId="ADAL" clId="{BA5EDDFE-BB7D-4D54-96FD-3396F9D985FE}" dt="2021-03-02T19:20:20.761" v="612" actId="14100"/>
          <ac:picMkLst>
            <pc:docMk/>
            <pc:sldMk cId="1789772351" sldId="301"/>
            <ac:picMk id="7" creationId="{79FB132A-481D-4F63-8E95-E69434641D5B}"/>
          </ac:picMkLst>
        </pc:picChg>
        <pc:picChg chg="del">
          <ac:chgData name="Lucian Revnic" userId="01a54ae7-1959-47e1-8a28-2049e2299fdd" providerId="ADAL" clId="{BA5EDDFE-BB7D-4D54-96FD-3396F9D985FE}" dt="2021-03-02T19:12:22.138" v="502" actId="478"/>
          <ac:picMkLst>
            <pc:docMk/>
            <pc:sldMk cId="1789772351" sldId="301"/>
            <ac:picMk id="1026" creationId="{FB7DCD89-5009-4B34-9D80-4F0D012DBFC9}"/>
          </ac:picMkLst>
        </pc:picChg>
        <pc:picChg chg="add del mod">
          <ac:chgData name="Lucian Revnic" userId="01a54ae7-1959-47e1-8a28-2049e2299fdd" providerId="ADAL" clId="{BA5EDDFE-BB7D-4D54-96FD-3396F9D985FE}" dt="2021-03-02T19:12:12.425" v="500" actId="478"/>
          <ac:picMkLst>
            <pc:docMk/>
            <pc:sldMk cId="1789772351" sldId="301"/>
            <ac:picMk id="6146" creationId="{5928C99B-A9F0-4010-BE67-836D76F1A2CE}"/>
          </ac:picMkLst>
        </pc:picChg>
        <pc:picChg chg="del">
          <ac:chgData name="Lucian Revnic" userId="01a54ae7-1959-47e1-8a28-2049e2299fdd" providerId="ADAL" clId="{BA5EDDFE-BB7D-4D54-96FD-3396F9D985FE}" dt="2021-03-02T19:12:40.010" v="507" actId="478"/>
          <ac:picMkLst>
            <pc:docMk/>
            <pc:sldMk cId="1789772351" sldId="301"/>
            <ac:picMk id="6148" creationId="{75B21C79-6542-4091-A301-49A8D0A0D2E7}"/>
          </ac:picMkLst>
        </pc:picChg>
        <pc:picChg chg="del mod">
          <ac:chgData name="Lucian Revnic" userId="01a54ae7-1959-47e1-8a28-2049e2299fdd" providerId="ADAL" clId="{BA5EDDFE-BB7D-4D54-96FD-3396F9D985FE}" dt="2021-03-02T19:12:34.662" v="505" actId="478"/>
          <ac:picMkLst>
            <pc:docMk/>
            <pc:sldMk cId="1789772351" sldId="301"/>
            <ac:picMk id="6150" creationId="{C7E7B88D-5A88-42B8-ADA0-250FF7FF6635}"/>
          </ac:picMkLst>
        </pc:picChg>
      </pc:sldChg>
      <pc:sldChg chg="del">
        <pc:chgData name="Lucian Revnic" userId="01a54ae7-1959-47e1-8a28-2049e2299fdd" providerId="ADAL" clId="{BA5EDDFE-BB7D-4D54-96FD-3396F9D985FE}" dt="2021-03-01T14:00:44.083" v="8" actId="47"/>
        <pc:sldMkLst>
          <pc:docMk/>
          <pc:sldMk cId="745026947" sldId="1485"/>
        </pc:sldMkLst>
      </pc:sldChg>
      <pc:sldChg chg="del">
        <pc:chgData name="Lucian Revnic" userId="01a54ae7-1959-47e1-8a28-2049e2299fdd" providerId="ADAL" clId="{BA5EDDFE-BB7D-4D54-96FD-3396F9D985FE}" dt="2021-03-01T14:00:44.083" v="8" actId="47"/>
        <pc:sldMkLst>
          <pc:docMk/>
          <pc:sldMk cId="1453427857" sldId="1486"/>
        </pc:sldMkLst>
      </pc:sldChg>
      <pc:sldChg chg="del">
        <pc:chgData name="Lucian Revnic" userId="01a54ae7-1959-47e1-8a28-2049e2299fdd" providerId="ADAL" clId="{BA5EDDFE-BB7D-4D54-96FD-3396F9D985FE}" dt="2021-03-01T14:00:44.083" v="8" actId="47"/>
        <pc:sldMkLst>
          <pc:docMk/>
          <pc:sldMk cId="304447639" sldId="1487"/>
        </pc:sldMkLst>
      </pc:sldChg>
      <pc:sldChg chg="del">
        <pc:chgData name="Lucian Revnic" userId="01a54ae7-1959-47e1-8a28-2049e2299fdd" providerId="ADAL" clId="{BA5EDDFE-BB7D-4D54-96FD-3396F9D985FE}" dt="2021-03-01T14:00:44.083" v="8" actId="47"/>
        <pc:sldMkLst>
          <pc:docMk/>
          <pc:sldMk cId="1738640291" sldId="1488"/>
        </pc:sldMkLst>
      </pc:sldChg>
      <pc:sldChg chg="del">
        <pc:chgData name="Lucian Revnic" userId="01a54ae7-1959-47e1-8a28-2049e2299fdd" providerId="ADAL" clId="{BA5EDDFE-BB7D-4D54-96FD-3396F9D985FE}" dt="2021-03-01T14:00:44.083" v="8" actId="47"/>
        <pc:sldMkLst>
          <pc:docMk/>
          <pc:sldMk cId="1978085150" sldId="1489"/>
        </pc:sldMkLst>
      </pc:sldChg>
      <pc:sldChg chg="del">
        <pc:chgData name="Lucian Revnic" userId="01a54ae7-1959-47e1-8a28-2049e2299fdd" providerId="ADAL" clId="{BA5EDDFE-BB7D-4D54-96FD-3396F9D985FE}" dt="2021-03-01T14:00:44.083" v="8" actId="47"/>
        <pc:sldMkLst>
          <pc:docMk/>
          <pc:sldMk cId="1501991349" sldId="1490"/>
        </pc:sldMkLst>
      </pc:sldChg>
      <pc:sldChg chg="addSp delSp modSp mod delAnim">
        <pc:chgData name="Lucian Revnic" userId="01a54ae7-1959-47e1-8a28-2049e2299fdd" providerId="ADAL" clId="{BA5EDDFE-BB7D-4D54-96FD-3396F9D985FE}" dt="2021-03-02T19:11:16.248" v="485" actId="1076"/>
        <pc:sldMkLst>
          <pc:docMk/>
          <pc:sldMk cId="1265946086" sldId="1491"/>
        </pc:sldMkLst>
        <pc:spChg chg="del mod">
          <ac:chgData name="Lucian Revnic" userId="01a54ae7-1959-47e1-8a28-2049e2299fdd" providerId="ADAL" clId="{BA5EDDFE-BB7D-4D54-96FD-3396F9D985FE}" dt="2021-03-02T18:49:02.761" v="469" actId="478"/>
          <ac:spMkLst>
            <pc:docMk/>
            <pc:sldMk cId="1265946086" sldId="1491"/>
            <ac:spMk id="4" creationId="{00000000-0000-0000-0000-000000000000}"/>
          </ac:spMkLst>
        </pc:spChg>
        <pc:spChg chg="mod">
          <ac:chgData name="Lucian Revnic" userId="01a54ae7-1959-47e1-8a28-2049e2299fdd" providerId="ADAL" clId="{BA5EDDFE-BB7D-4D54-96FD-3396F9D985FE}" dt="2021-03-01T14:25:17.911" v="456" actId="1076"/>
          <ac:spMkLst>
            <pc:docMk/>
            <pc:sldMk cId="1265946086" sldId="1491"/>
            <ac:spMk id="7" creationId="{00000000-0000-0000-0000-000000000000}"/>
          </ac:spMkLst>
        </pc:spChg>
        <pc:spChg chg="mod">
          <ac:chgData name="Lucian Revnic" userId="01a54ae7-1959-47e1-8a28-2049e2299fdd" providerId="ADAL" clId="{BA5EDDFE-BB7D-4D54-96FD-3396F9D985FE}" dt="2021-03-01T14:25:10.999" v="455" actId="1076"/>
          <ac:spMkLst>
            <pc:docMk/>
            <pc:sldMk cId="1265946086" sldId="1491"/>
            <ac:spMk id="8" creationId="{00000000-0000-0000-0000-000000000000}"/>
          </ac:spMkLst>
        </pc:spChg>
        <pc:spChg chg="add del mod">
          <ac:chgData name="Lucian Revnic" userId="01a54ae7-1959-47e1-8a28-2049e2299fdd" providerId="ADAL" clId="{BA5EDDFE-BB7D-4D54-96FD-3396F9D985FE}" dt="2021-03-01T14:23:18.192" v="404" actId="478"/>
          <ac:spMkLst>
            <pc:docMk/>
            <pc:sldMk cId="1265946086" sldId="1491"/>
            <ac:spMk id="9" creationId="{028FF1DD-EDDA-4F4F-8E82-0B0D9B689FFA}"/>
          </ac:spMkLst>
        </pc:spChg>
        <pc:spChg chg="add mod">
          <ac:chgData name="Lucian Revnic" userId="01a54ae7-1959-47e1-8a28-2049e2299fdd" providerId="ADAL" clId="{BA5EDDFE-BB7D-4D54-96FD-3396F9D985FE}" dt="2021-03-02T18:48:11.957" v="465" actId="20577"/>
          <ac:spMkLst>
            <pc:docMk/>
            <pc:sldMk cId="1265946086" sldId="1491"/>
            <ac:spMk id="9" creationId="{B67751A2-078D-4981-844B-D2B4EF623F03}"/>
          </ac:spMkLst>
        </pc:spChg>
        <pc:spChg chg="add mod">
          <ac:chgData name="Lucian Revnic" userId="01a54ae7-1959-47e1-8a28-2049e2299fdd" providerId="ADAL" clId="{BA5EDDFE-BB7D-4D54-96FD-3396F9D985FE}" dt="2021-03-01T14:25:21.796" v="457" actId="1076"/>
          <ac:spMkLst>
            <pc:docMk/>
            <pc:sldMk cId="1265946086" sldId="1491"/>
            <ac:spMk id="11" creationId="{6CB6F15F-D042-459E-8CD4-5935B3D0A191}"/>
          </ac:spMkLst>
        </pc:spChg>
        <pc:picChg chg="add mod">
          <ac:chgData name="Lucian Revnic" userId="01a54ae7-1959-47e1-8a28-2049e2299fdd" providerId="ADAL" clId="{BA5EDDFE-BB7D-4D54-96FD-3396F9D985FE}" dt="2021-03-02T19:06:04.121" v="477" actId="1076"/>
          <ac:picMkLst>
            <pc:docMk/>
            <pc:sldMk cId="1265946086" sldId="1491"/>
            <ac:picMk id="2" creationId="{DC97BC70-68ED-40FD-8C5B-5AC729E699F4}"/>
          </ac:picMkLst>
        </pc:picChg>
        <pc:picChg chg="add mod">
          <ac:chgData name="Lucian Revnic" userId="01a54ae7-1959-47e1-8a28-2049e2299fdd" providerId="ADAL" clId="{BA5EDDFE-BB7D-4D54-96FD-3396F9D985FE}" dt="2021-03-01T14:25:21.796" v="457" actId="1076"/>
          <ac:picMkLst>
            <pc:docMk/>
            <pc:sldMk cId="1265946086" sldId="1491"/>
            <ac:picMk id="10" creationId="{4A989C83-929B-44A6-872B-A376C8F4D53E}"/>
          </ac:picMkLst>
        </pc:picChg>
        <pc:picChg chg="add mod">
          <ac:chgData name="Lucian Revnic" userId="01a54ae7-1959-47e1-8a28-2049e2299fdd" providerId="ADAL" clId="{BA5EDDFE-BB7D-4D54-96FD-3396F9D985FE}" dt="2021-03-02T19:06:00.838" v="476" actId="14100"/>
          <ac:picMkLst>
            <pc:docMk/>
            <pc:sldMk cId="1265946086" sldId="1491"/>
            <ac:picMk id="12" creationId="{2639E050-492D-4E03-B5F3-3214E6177A0D}"/>
          </ac:picMkLst>
        </pc:picChg>
        <pc:picChg chg="add mod">
          <ac:chgData name="Lucian Revnic" userId="01a54ae7-1959-47e1-8a28-2049e2299fdd" providerId="ADAL" clId="{BA5EDDFE-BB7D-4D54-96FD-3396F9D985FE}" dt="2021-03-02T19:10:27.051" v="480" actId="14100"/>
          <ac:picMkLst>
            <pc:docMk/>
            <pc:sldMk cId="1265946086" sldId="1491"/>
            <ac:picMk id="1028" creationId="{09D5E679-6D8F-427A-80CB-EC157D603073}"/>
          </ac:picMkLst>
        </pc:picChg>
        <pc:picChg chg="add mod">
          <ac:chgData name="Lucian Revnic" userId="01a54ae7-1959-47e1-8a28-2049e2299fdd" providerId="ADAL" clId="{BA5EDDFE-BB7D-4D54-96FD-3396F9D985FE}" dt="2021-03-02T19:11:16.248" v="485" actId="1076"/>
          <ac:picMkLst>
            <pc:docMk/>
            <pc:sldMk cId="1265946086" sldId="1491"/>
            <ac:picMk id="1030" creationId="{B24E683E-5115-4F8B-8D7D-B5F7DDCC0B59}"/>
          </ac:picMkLst>
        </pc:picChg>
      </pc:sldChg>
      <pc:sldChg chg="add del">
        <pc:chgData name="Lucian Revnic" userId="01a54ae7-1959-47e1-8a28-2049e2299fdd" providerId="ADAL" clId="{BA5EDDFE-BB7D-4D54-96FD-3396F9D985FE}" dt="2021-03-02T19:23:44.412" v="623" actId="47"/>
        <pc:sldMkLst>
          <pc:docMk/>
          <pc:sldMk cId="70674276" sldId="1492"/>
        </pc:sldMkLst>
      </pc:sldChg>
      <pc:sldChg chg="addSp delSp modSp add mod delAnim modAnim">
        <pc:chgData name="Lucian Revnic" userId="01a54ae7-1959-47e1-8a28-2049e2299fdd" providerId="ADAL" clId="{BA5EDDFE-BB7D-4D54-96FD-3396F9D985FE}" dt="2021-03-02T19:39:56.374" v="1089" actId="1076"/>
        <pc:sldMkLst>
          <pc:docMk/>
          <pc:sldMk cId="292342961" sldId="1493"/>
        </pc:sldMkLst>
        <pc:spChg chg="del">
          <ac:chgData name="Lucian Revnic" userId="01a54ae7-1959-47e1-8a28-2049e2299fdd" providerId="ADAL" clId="{BA5EDDFE-BB7D-4D54-96FD-3396F9D985FE}" dt="2021-03-02T19:19:02.747" v="607" actId="478"/>
          <ac:spMkLst>
            <pc:docMk/>
            <pc:sldMk cId="292342961" sldId="1493"/>
            <ac:spMk id="7" creationId="{00000000-0000-0000-0000-000000000000}"/>
          </ac:spMkLst>
        </pc:spChg>
        <pc:spChg chg="del">
          <ac:chgData name="Lucian Revnic" userId="01a54ae7-1959-47e1-8a28-2049e2299fdd" providerId="ADAL" clId="{BA5EDDFE-BB7D-4D54-96FD-3396F9D985FE}" dt="2021-03-02T19:19:07.885" v="609" actId="478"/>
          <ac:spMkLst>
            <pc:docMk/>
            <pc:sldMk cId="292342961" sldId="1493"/>
            <ac:spMk id="8" creationId="{00000000-0000-0000-0000-000000000000}"/>
          </ac:spMkLst>
        </pc:spChg>
        <pc:spChg chg="mod">
          <ac:chgData name="Lucian Revnic" userId="01a54ae7-1959-47e1-8a28-2049e2299fdd" providerId="ADAL" clId="{BA5EDDFE-BB7D-4D54-96FD-3396F9D985FE}" dt="2021-03-02T19:24:24.872" v="641" actId="20577"/>
          <ac:spMkLst>
            <pc:docMk/>
            <pc:sldMk cId="292342961" sldId="1493"/>
            <ac:spMk id="9" creationId="{B67751A2-078D-4981-844B-D2B4EF623F03}"/>
          </ac:spMkLst>
        </pc:spChg>
        <pc:spChg chg="del">
          <ac:chgData name="Lucian Revnic" userId="01a54ae7-1959-47e1-8a28-2049e2299fdd" providerId="ADAL" clId="{BA5EDDFE-BB7D-4D54-96FD-3396F9D985FE}" dt="2021-03-02T19:19:05.458" v="608" actId="478"/>
          <ac:spMkLst>
            <pc:docMk/>
            <pc:sldMk cId="292342961" sldId="1493"/>
            <ac:spMk id="11" creationId="{6CB6F15F-D042-459E-8CD4-5935B3D0A191}"/>
          </ac:spMkLst>
        </pc:spChg>
        <pc:spChg chg="add mod">
          <ac:chgData name="Lucian Revnic" userId="01a54ae7-1959-47e1-8a28-2049e2299fdd" providerId="ADAL" clId="{BA5EDDFE-BB7D-4D54-96FD-3396F9D985FE}" dt="2021-03-02T19:34:53.258" v="902" actId="1076"/>
          <ac:spMkLst>
            <pc:docMk/>
            <pc:sldMk cId="292342961" sldId="1493"/>
            <ac:spMk id="20" creationId="{D3EBA87A-E6B2-4846-BA5E-A7E70D366A4C}"/>
          </ac:spMkLst>
        </pc:spChg>
        <pc:spChg chg="add del mod">
          <ac:chgData name="Lucian Revnic" userId="01a54ae7-1959-47e1-8a28-2049e2299fdd" providerId="ADAL" clId="{BA5EDDFE-BB7D-4D54-96FD-3396F9D985FE}" dt="2021-03-02T19:31:45.112" v="781" actId="478"/>
          <ac:spMkLst>
            <pc:docMk/>
            <pc:sldMk cId="292342961" sldId="1493"/>
            <ac:spMk id="21" creationId="{0DC20740-A5E7-452F-A48B-A2F46B6142B6}"/>
          </ac:spMkLst>
        </pc:spChg>
        <pc:spChg chg="add mod">
          <ac:chgData name="Lucian Revnic" userId="01a54ae7-1959-47e1-8a28-2049e2299fdd" providerId="ADAL" clId="{BA5EDDFE-BB7D-4D54-96FD-3396F9D985FE}" dt="2021-03-02T19:33:21.341" v="858" actId="14100"/>
          <ac:spMkLst>
            <pc:docMk/>
            <pc:sldMk cId="292342961" sldId="1493"/>
            <ac:spMk id="22" creationId="{84CE7F59-0650-46CD-AEA0-CE94105EEBEB}"/>
          </ac:spMkLst>
        </pc:spChg>
        <pc:spChg chg="add del mod">
          <ac:chgData name="Lucian Revnic" userId="01a54ae7-1959-47e1-8a28-2049e2299fdd" providerId="ADAL" clId="{BA5EDDFE-BB7D-4D54-96FD-3396F9D985FE}" dt="2021-03-02T19:31:22.585" v="775" actId="478"/>
          <ac:spMkLst>
            <pc:docMk/>
            <pc:sldMk cId="292342961" sldId="1493"/>
            <ac:spMk id="23" creationId="{BDD69AB0-0D93-4507-A1A2-EFFE97FE81B8}"/>
          </ac:spMkLst>
        </pc:spChg>
        <pc:spChg chg="add mod">
          <ac:chgData name="Lucian Revnic" userId="01a54ae7-1959-47e1-8a28-2049e2299fdd" providerId="ADAL" clId="{BA5EDDFE-BB7D-4D54-96FD-3396F9D985FE}" dt="2021-03-02T19:31:39.389" v="780" actId="1076"/>
          <ac:spMkLst>
            <pc:docMk/>
            <pc:sldMk cId="292342961" sldId="1493"/>
            <ac:spMk id="24" creationId="{1A9E7EEB-E15D-44C4-9319-DDA347962F22}"/>
          </ac:spMkLst>
        </pc:spChg>
        <pc:spChg chg="add mod">
          <ac:chgData name="Lucian Revnic" userId="01a54ae7-1959-47e1-8a28-2049e2299fdd" providerId="ADAL" clId="{BA5EDDFE-BB7D-4D54-96FD-3396F9D985FE}" dt="2021-03-02T19:32:50.031" v="807" actId="14100"/>
          <ac:spMkLst>
            <pc:docMk/>
            <pc:sldMk cId="292342961" sldId="1493"/>
            <ac:spMk id="25" creationId="{66ED4DAB-58A0-49CA-9D0A-FEFE809E4F87}"/>
          </ac:spMkLst>
        </pc:spChg>
        <pc:spChg chg="add del mod">
          <ac:chgData name="Lucian Revnic" userId="01a54ae7-1959-47e1-8a28-2049e2299fdd" providerId="ADAL" clId="{BA5EDDFE-BB7D-4D54-96FD-3396F9D985FE}" dt="2021-03-02T19:35:56.147" v="913" actId="478"/>
          <ac:spMkLst>
            <pc:docMk/>
            <pc:sldMk cId="292342961" sldId="1493"/>
            <ac:spMk id="26" creationId="{424C3E8E-E202-494A-BD67-F769664A6572}"/>
          </ac:spMkLst>
        </pc:spChg>
        <pc:spChg chg="add mod">
          <ac:chgData name="Lucian Revnic" userId="01a54ae7-1959-47e1-8a28-2049e2299fdd" providerId="ADAL" clId="{BA5EDDFE-BB7D-4D54-96FD-3396F9D985FE}" dt="2021-03-02T19:37:06.923" v="969" actId="14100"/>
          <ac:spMkLst>
            <pc:docMk/>
            <pc:sldMk cId="292342961" sldId="1493"/>
            <ac:spMk id="27" creationId="{28A75399-4D62-4E33-8795-508F06CA8F2C}"/>
          </ac:spMkLst>
        </pc:spChg>
        <pc:spChg chg="add mod">
          <ac:chgData name="Lucian Revnic" userId="01a54ae7-1959-47e1-8a28-2049e2299fdd" providerId="ADAL" clId="{BA5EDDFE-BB7D-4D54-96FD-3396F9D985FE}" dt="2021-03-02T19:37:10.104" v="970" actId="1076"/>
          <ac:spMkLst>
            <pc:docMk/>
            <pc:sldMk cId="292342961" sldId="1493"/>
            <ac:spMk id="28" creationId="{BA17CD19-7FEE-4FB4-80A7-0FE9E516BBA0}"/>
          </ac:spMkLst>
        </pc:spChg>
        <pc:spChg chg="add mod">
          <ac:chgData name="Lucian Revnic" userId="01a54ae7-1959-47e1-8a28-2049e2299fdd" providerId="ADAL" clId="{BA5EDDFE-BB7D-4D54-96FD-3396F9D985FE}" dt="2021-03-02T19:39:49.143" v="1088" actId="20577"/>
          <ac:spMkLst>
            <pc:docMk/>
            <pc:sldMk cId="292342961" sldId="1493"/>
            <ac:spMk id="29" creationId="{8FB3C489-8C07-4A1E-9E1D-3795A9DF094A}"/>
          </ac:spMkLst>
        </pc:spChg>
        <pc:picChg chg="del">
          <ac:chgData name="Lucian Revnic" userId="01a54ae7-1959-47e1-8a28-2049e2299fdd" providerId="ADAL" clId="{BA5EDDFE-BB7D-4D54-96FD-3396F9D985FE}" dt="2021-03-02T19:18:58.087" v="605" actId="478"/>
          <ac:picMkLst>
            <pc:docMk/>
            <pc:sldMk cId="292342961" sldId="1493"/>
            <ac:picMk id="2" creationId="{DC97BC70-68ED-40FD-8C5B-5AC729E699F4}"/>
          </ac:picMkLst>
        </pc:picChg>
        <pc:picChg chg="add mod">
          <ac:chgData name="Lucian Revnic" userId="01a54ae7-1959-47e1-8a28-2049e2299fdd" providerId="ADAL" clId="{BA5EDDFE-BB7D-4D54-96FD-3396F9D985FE}" dt="2021-03-02T19:28:51.009" v="661" actId="1076"/>
          <ac:picMkLst>
            <pc:docMk/>
            <pc:sldMk cId="292342961" sldId="1493"/>
            <ac:picMk id="4" creationId="{0B02A655-A0AA-4858-BCAD-9913B10D842F}"/>
          </ac:picMkLst>
        </pc:picChg>
        <pc:picChg chg="mod">
          <ac:chgData name="Lucian Revnic" userId="01a54ae7-1959-47e1-8a28-2049e2299fdd" providerId="ADAL" clId="{BA5EDDFE-BB7D-4D54-96FD-3396F9D985FE}" dt="2021-03-02T19:39:56.374" v="1089" actId="1076"/>
          <ac:picMkLst>
            <pc:docMk/>
            <pc:sldMk cId="292342961" sldId="1493"/>
            <ac:picMk id="6" creationId="{00000000-0000-0000-0000-000000000000}"/>
          </ac:picMkLst>
        </pc:picChg>
        <pc:picChg chg="del">
          <ac:chgData name="Lucian Revnic" userId="01a54ae7-1959-47e1-8a28-2049e2299fdd" providerId="ADAL" clId="{BA5EDDFE-BB7D-4D54-96FD-3396F9D985FE}" dt="2021-03-02T19:18:44.355" v="581" actId="478"/>
          <ac:picMkLst>
            <pc:docMk/>
            <pc:sldMk cId="292342961" sldId="1493"/>
            <ac:picMk id="10" creationId="{4A989C83-929B-44A6-872B-A376C8F4D53E}"/>
          </ac:picMkLst>
        </pc:picChg>
        <pc:picChg chg="del">
          <ac:chgData name="Lucian Revnic" userId="01a54ae7-1959-47e1-8a28-2049e2299fdd" providerId="ADAL" clId="{BA5EDDFE-BB7D-4D54-96FD-3396F9D985FE}" dt="2021-03-02T19:18:58.087" v="605" actId="478"/>
          <ac:picMkLst>
            <pc:docMk/>
            <pc:sldMk cId="292342961" sldId="1493"/>
            <ac:picMk id="12" creationId="{2639E050-492D-4E03-B5F3-3214E6177A0D}"/>
          </ac:picMkLst>
        </pc:picChg>
        <pc:picChg chg="add mod">
          <ac:chgData name="Lucian Revnic" userId="01a54ae7-1959-47e1-8a28-2049e2299fdd" providerId="ADAL" clId="{BA5EDDFE-BB7D-4D54-96FD-3396F9D985FE}" dt="2021-03-02T19:30:42.845" v="770" actId="1076"/>
          <ac:picMkLst>
            <pc:docMk/>
            <pc:sldMk cId="292342961" sldId="1493"/>
            <ac:picMk id="13" creationId="{AF677B6A-BF57-43AD-8764-0C3F083CE80A}"/>
          </ac:picMkLst>
        </pc:picChg>
        <pc:picChg chg="del">
          <ac:chgData name="Lucian Revnic" userId="01a54ae7-1959-47e1-8a28-2049e2299fdd" providerId="ADAL" clId="{BA5EDDFE-BB7D-4D54-96FD-3396F9D985FE}" dt="2021-03-02T19:18:46.674" v="582" actId="478"/>
          <ac:picMkLst>
            <pc:docMk/>
            <pc:sldMk cId="292342961" sldId="1493"/>
            <ac:picMk id="1026" creationId="{00000000-0000-0000-0000-000000000000}"/>
          </ac:picMkLst>
        </pc:picChg>
        <pc:picChg chg="del">
          <ac:chgData name="Lucian Revnic" userId="01a54ae7-1959-47e1-8a28-2049e2299fdd" providerId="ADAL" clId="{BA5EDDFE-BB7D-4D54-96FD-3396F9D985FE}" dt="2021-03-02T19:18:58.087" v="605" actId="478"/>
          <ac:picMkLst>
            <pc:docMk/>
            <pc:sldMk cId="292342961" sldId="1493"/>
            <ac:picMk id="1028" creationId="{09D5E679-6D8F-427A-80CB-EC157D603073}"/>
          </ac:picMkLst>
        </pc:picChg>
        <pc:picChg chg="del">
          <ac:chgData name="Lucian Revnic" userId="01a54ae7-1959-47e1-8a28-2049e2299fdd" providerId="ADAL" clId="{BA5EDDFE-BB7D-4D54-96FD-3396F9D985FE}" dt="2021-03-02T19:18:59.935" v="606" actId="478"/>
          <ac:picMkLst>
            <pc:docMk/>
            <pc:sldMk cId="292342961" sldId="1493"/>
            <ac:picMk id="1030" creationId="{B24E683E-5115-4F8B-8D7D-B5F7DDCC0B59}"/>
          </ac:picMkLst>
        </pc:picChg>
        <pc:picChg chg="add mod">
          <ac:chgData name="Lucian Revnic" userId="01a54ae7-1959-47e1-8a28-2049e2299fdd" providerId="ADAL" clId="{BA5EDDFE-BB7D-4D54-96FD-3396F9D985FE}" dt="2021-03-02T19:35:15.320" v="903" actId="1076"/>
          <ac:picMkLst>
            <pc:docMk/>
            <pc:sldMk cId="292342961" sldId="1493"/>
            <ac:picMk id="2050" creationId="{E5E59CAE-7D18-4073-BE03-63F626D1B4AC}"/>
          </ac:picMkLst>
        </pc:picChg>
        <pc:picChg chg="add mod">
          <ac:chgData name="Lucian Revnic" userId="01a54ae7-1959-47e1-8a28-2049e2299fdd" providerId="ADAL" clId="{BA5EDDFE-BB7D-4D54-96FD-3396F9D985FE}" dt="2021-03-02T19:34:53.258" v="902" actId="1076"/>
          <ac:picMkLst>
            <pc:docMk/>
            <pc:sldMk cId="292342961" sldId="1493"/>
            <ac:picMk id="2052" creationId="{CD5E6F2F-437A-45DF-B0DE-2634AB0CE866}"/>
          </ac:picMkLst>
        </pc:picChg>
      </pc:sldChg>
    </pc:docChg>
  </pc:docChgLst>
  <pc:docChgLst>
    <pc:chgData name="Lucian Revnic" userId="01a54ae7-1959-47e1-8a28-2049e2299fdd" providerId="ADAL" clId="{CAFF67B0-F4FA-474E-A524-963E36FDF19A}"/>
    <pc:docChg chg="undo custSel modSld">
      <pc:chgData name="Lucian Revnic" userId="01a54ae7-1959-47e1-8a28-2049e2299fdd" providerId="ADAL" clId="{CAFF67B0-F4FA-474E-A524-963E36FDF19A}" dt="2021-03-04T07:35:44.125" v="219" actId="1076"/>
      <pc:docMkLst>
        <pc:docMk/>
      </pc:docMkLst>
      <pc:sldChg chg="modSp">
        <pc:chgData name="Lucian Revnic" userId="01a54ae7-1959-47e1-8a28-2049e2299fdd" providerId="ADAL" clId="{CAFF67B0-F4FA-474E-A524-963E36FDF19A}" dt="2021-03-04T07:35:44.125" v="219" actId="1076"/>
        <pc:sldMkLst>
          <pc:docMk/>
          <pc:sldMk cId="94256287" sldId="279"/>
        </pc:sldMkLst>
        <pc:picChg chg="mod">
          <ac:chgData name="Lucian Revnic" userId="01a54ae7-1959-47e1-8a28-2049e2299fdd" providerId="ADAL" clId="{CAFF67B0-F4FA-474E-A524-963E36FDF19A}" dt="2021-03-04T07:35:44.125" v="219" actId="1076"/>
          <ac:picMkLst>
            <pc:docMk/>
            <pc:sldMk cId="94256287" sldId="279"/>
            <ac:picMk id="8" creationId="{00000000-0000-0000-0000-000000000000}"/>
          </ac:picMkLst>
        </pc:picChg>
      </pc:sldChg>
      <pc:sldChg chg="modSp mod">
        <pc:chgData name="Lucian Revnic" userId="01a54ae7-1959-47e1-8a28-2049e2299fdd" providerId="ADAL" clId="{CAFF67B0-F4FA-474E-A524-963E36FDF19A}" dt="2021-03-04T07:28:45.276" v="1" actId="1076"/>
        <pc:sldMkLst>
          <pc:docMk/>
          <pc:sldMk cId="1265946086" sldId="1491"/>
        </pc:sldMkLst>
        <pc:spChg chg="mod">
          <ac:chgData name="Lucian Revnic" userId="01a54ae7-1959-47e1-8a28-2049e2299fdd" providerId="ADAL" clId="{CAFF67B0-F4FA-474E-A524-963E36FDF19A}" dt="2021-03-04T07:28:45.276" v="1" actId="1076"/>
          <ac:spMkLst>
            <pc:docMk/>
            <pc:sldMk cId="1265946086" sldId="1491"/>
            <ac:spMk id="11" creationId="{6CB6F15F-D042-459E-8CD4-5935B3D0A191}"/>
          </ac:spMkLst>
        </pc:spChg>
        <pc:picChg chg="mod">
          <ac:chgData name="Lucian Revnic" userId="01a54ae7-1959-47e1-8a28-2049e2299fdd" providerId="ADAL" clId="{CAFF67B0-F4FA-474E-A524-963E36FDF19A}" dt="2021-03-04T07:28:45.276" v="1" actId="1076"/>
          <ac:picMkLst>
            <pc:docMk/>
            <pc:sldMk cId="1265946086" sldId="1491"/>
            <ac:picMk id="10" creationId="{4A989C83-929B-44A6-872B-A376C8F4D53E}"/>
          </ac:picMkLst>
        </pc:picChg>
      </pc:sldChg>
      <pc:sldChg chg="addSp modSp mod modAnim">
        <pc:chgData name="Lucian Revnic" userId="01a54ae7-1959-47e1-8a28-2049e2299fdd" providerId="ADAL" clId="{CAFF67B0-F4FA-474E-A524-963E36FDF19A}" dt="2021-03-04T07:31:37.782" v="217" actId="20577"/>
        <pc:sldMkLst>
          <pc:docMk/>
          <pc:sldMk cId="2625786189" sldId="1495"/>
        </pc:sldMkLst>
        <pc:spChg chg="add mod">
          <ac:chgData name="Lucian Revnic" userId="01a54ae7-1959-47e1-8a28-2049e2299fdd" providerId="ADAL" clId="{CAFF67B0-F4FA-474E-A524-963E36FDF19A}" dt="2021-03-04T07:31:37.782" v="217" actId="20577"/>
          <ac:spMkLst>
            <pc:docMk/>
            <pc:sldMk cId="2625786189" sldId="1495"/>
            <ac:spMk id="7" creationId="{D5ED6D66-4326-478E-ADDD-BD9D369DA0BC}"/>
          </ac:spMkLst>
        </pc:spChg>
        <pc:spChg chg="mod">
          <ac:chgData name="Lucian Revnic" userId="01a54ae7-1959-47e1-8a28-2049e2299fdd" providerId="ADAL" clId="{CAFF67B0-F4FA-474E-A524-963E36FDF19A}" dt="2021-03-04T07:31:04.135" v="177" actId="120"/>
          <ac:spMkLst>
            <pc:docMk/>
            <pc:sldMk cId="2625786189" sldId="1495"/>
            <ac:spMk id="13" creationId="{F6AB78D7-308D-49F8-AE18-CDC2BEFC5063}"/>
          </ac:spMkLst>
        </pc:spChg>
      </pc:sldChg>
      <pc:sldChg chg="addSp modSp mod modAnim">
        <pc:chgData name="Lucian Revnic" userId="01a54ae7-1959-47e1-8a28-2049e2299fdd" providerId="ADAL" clId="{CAFF67B0-F4FA-474E-A524-963E36FDF19A}" dt="2021-03-04T07:30:46.184" v="174" actId="20577"/>
        <pc:sldMkLst>
          <pc:docMk/>
          <pc:sldMk cId="2551199547" sldId="1497"/>
        </pc:sldMkLst>
        <pc:spChg chg="add mod">
          <ac:chgData name="Lucian Revnic" userId="01a54ae7-1959-47e1-8a28-2049e2299fdd" providerId="ADAL" clId="{CAFF67B0-F4FA-474E-A524-963E36FDF19A}" dt="2021-03-04T07:30:46.184" v="174" actId="20577"/>
          <ac:spMkLst>
            <pc:docMk/>
            <pc:sldMk cId="2551199547" sldId="1497"/>
            <ac:spMk id="7" creationId="{D9EDC82F-FA25-4436-B2BA-0AADB3E07DD2}"/>
          </ac:spMkLst>
        </pc:spChg>
        <pc:spChg chg="mod">
          <ac:chgData name="Lucian Revnic" userId="01a54ae7-1959-47e1-8a28-2049e2299fdd" providerId="ADAL" clId="{CAFF67B0-F4FA-474E-A524-963E36FDF19A}" dt="2021-03-04T07:29:21.877" v="9" actId="14100"/>
          <ac:spMkLst>
            <pc:docMk/>
            <pc:sldMk cId="2551199547" sldId="1497"/>
            <ac:spMk id="13" creationId="{F6AB78D7-308D-49F8-AE18-CDC2BEFC5063}"/>
          </ac:spMkLst>
        </pc:spChg>
      </pc:sldChg>
    </pc:docChg>
  </pc:docChgLst>
  <pc:docChgLst>
    <pc:chgData name="Lucian Revnic" userId="01a54ae7-1959-47e1-8a28-2049e2299fdd" providerId="ADAL" clId="{761C18FD-A10E-4A94-B01E-864C8DE4C204}"/>
    <pc:docChg chg="custSel addSld delSld modSld">
      <pc:chgData name="Lucian Revnic" userId="01a54ae7-1959-47e1-8a28-2049e2299fdd" providerId="ADAL" clId="{761C18FD-A10E-4A94-B01E-864C8DE4C204}" dt="2021-03-04T06:17:38.490" v="356" actId="1076"/>
      <pc:docMkLst>
        <pc:docMk/>
      </pc:docMkLst>
      <pc:sldChg chg="delSp modSp">
        <pc:chgData name="Lucian Revnic" userId="01a54ae7-1959-47e1-8a28-2049e2299fdd" providerId="ADAL" clId="{761C18FD-A10E-4A94-B01E-864C8DE4C204}" dt="2021-03-04T06:17:38.490" v="356" actId="1076"/>
        <pc:sldMkLst>
          <pc:docMk/>
          <pc:sldMk cId="94256287" sldId="279"/>
        </pc:sldMkLst>
        <pc:picChg chg="mod">
          <ac:chgData name="Lucian Revnic" userId="01a54ae7-1959-47e1-8a28-2049e2299fdd" providerId="ADAL" clId="{761C18FD-A10E-4A94-B01E-864C8DE4C204}" dt="2021-03-04T06:17:17.861" v="352" actId="1076"/>
          <ac:picMkLst>
            <pc:docMk/>
            <pc:sldMk cId="94256287" sldId="279"/>
            <ac:picMk id="5" creationId="{00000000-0000-0000-0000-000000000000}"/>
          </ac:picMkLst>
        </pc:picChg>
        <pc:picChg chg="mod">
          <ac:chgData name="Lucian Revnic" userId="01a54ae7-1959-47e1-8a28-2049e2299fdd" providerId="ADAL" clId="{761C18FD-A10E-4A94-B01E-864C8DE4C204}" dt="2021-03-04T06:17:38.490" v="356" actId="1076"/>
          <ac:picMkLst>
            <pc:docMk/>
            <pc:sldMk cId="94256287" sldId="279"/>
            <ac:picMk id="8" creationId="{00000000-0000-0000-0000-000000000000}"/>
          </ac:picMkLst>
        </pc:picChg>
        <pc:picChg chg="del">
          <ac:chgData name="Lucian Revnic" userId="01a54ae7-1959-47e1-8a28-2049e2299fdd" providerId="ADAL" clId="{761C18FD-A10E-4A94-B01E-864C8DE4C204}" dt="2021-03-04T06:11:14.534" v="240" actId="478"/>
          <ac:picMkLst>
            <pc:docMk/>
            <pc:sldMk cId="94256287" sldId="279"/>
            <ac:picMk id="3074" creationId="{C179F855-32BF-41DF-9854-821011F55370}"/>
          </ac:picMkLst>
        </pc:picChg>
      </pc:sldChg>
      <pc:sldChg chg="modSp mod">
        <pc:chgData name="Lucian Revnic" userId="01a54ae7-1959-47e1-8a28-2049e2299fdd" providerId="ADAL" clId="{761C18FD-A10E-4A94-B01E-864C8DE4C204}" dt="2021-03-04T06:00:54.759" v="173" actId="1076"/>
        <pc:sldMkLst>
          <pc:docMk/>
          <pc:sldMk cId="1880554357" sldId="280"/>
        </pc:sldMkLst>
        <pc:spChg chg="mod">
          <ac:chgData name="Lucian Revnic" userId="01a54ae7-1959-47e1-8a28-2049e2299fdd" providerId="ADAL" clId="{761C18FD-A10E-4A94-B01E-864C8DE4C204}" dt="2021-03-04T06:00:49.170" v="171" actId="1076"/>
          <ac:spMkLst>
            <pc:docMk/>
            <pc:sldMk cId="1880554357" sldId="280"/>
            <ac:spMk id="10" creationId="{00000000-0000-0000-0000-000000000000}"/>
          </ac:spMkLst>
        </pc:spChg>
        <pc:picChg chg="mod">
          <ac:chgData name="Lucian Revnic" userId="01a54ae7-1959-47e1-8a28-2049e2299fdd" providerId="ADAL" clId="{761C18FD-A10E-4A94-B01E-864C8DE4C204}" dt="2021-03-04T06:00:49.170" v="171" actId="1076"/>
          <ac:picMkLst>
            <pc:docMk/>
            <pc:sldMk cId="1880554357" sldId="280"/>
            <ac:picMk id="3" creationId="{00000000-0000-0000-0000-000000000000}"/>
          </ac:picMkLst>
        </pc:picChg>
        <pc:picChg chg="mod">
          <ac:chgData name="Lucian Revnic" userId="01a54ae7-1959-47e1-8a28-2049e2299fdd" providerId="ADAL" clId="{761C18FD-A10E-4A94-B01E-864C8DE4C204}" dt="2021-03-04T06:00:54.759" v="173" actId="1076"/>
          <ac:picMkLst>
            <pc:docMk/>
            <pc:sldMk cId="1880554357" sldId="280"/>
            <ac:picMk id="1030" creationId="{00000000-0000-0000-0000-000000000000}"/>
          </ac:picMkLst>
        </pc:picChg>
      </pc:sldChg>
      <pc:sldChg chg="addSp delSp modSp mod">
        <pc:chgData name="Lucian Revnic" userId="01a54ae7-1959-47e1-8a28-2049e2299fdd" providerId="ADAL" clId="{761C18FD-A10E-4A94-B01E-864C8DE4C204}" dt="2021-03-04T06:10:16.977" v="226" actId="1076"/>
        <pc:sldMkLst>
          <pc:docMk/>
          <pc:sldMk cId="1789772351" sldId="301"/>
        </pc:sldMkLst>
        <pc:spChg chg="del mod">
          <ac:chgData name="Lucian Revnic" userId="01a54ae7-1959-47e1-8a28-2049e2299fdd" providerId="ADAL" clId="{761C18FD-A10E-4A94-B01E-864C8DE4C204}" dt="2021-03-04T06:03:29.515" v="203" actId="478"/>
          <ac:spMkLst>
            <pc:docMk/>
            <pc:sldMk cId="1789772351" sldId="301"/>
            <ac:spMk id="8" creationId="{C692BFC1-2554-4480-B4ED-8BDC8CF59055}"/>
          </ac:spMkLst>
        </pc:spChg>
        <pc:spChg chg="mod">
          <ac:chgData name="Lucian Revnic" userId="01a54ae7-1959-47e1-8a28-2049e2299fdd" providerId="ADAL" clId="{761C18FD-A10E-4A94-B01E-864C8DE4C204}" dt="2021-03-04T06:07:51.781" v="220" actId="1076"/>
          <ac:spMkLst>
            <pc:docMk/>
            <pc:sldMk cId="1789772351" sldId="301"/>
            <ac:spMk id="10" creationId="{DAFB6259-DF97-4EF1-B305-F667ED667DBD}"/>
          </ac:spMkLst>
        </pc:spChg>
        <pc:spChg chg="add mod">
          <ac:chgData name="Lucian Revnic" userId="01a54ae7-1959-47e1-8a28-2049e2299fdd" providerId="ADAL" clId="{761C18FD-A10E-4A94-B01E-864C8DE4C204}" dt="2021-03-04T06:07:56.400" v="221" actId="1076"/>
          <ac:spMkLst>
            <pc:docMk/>
            <pc:sldMk cId="1789772351" sldId="301"/>
            <ac:spMk id="11" creationId="{6EC06429-276D-47BE-B343-8529385D239C}"/>
          </ac:spMkLst>
        </pc:spChg>
        <pc:spChg chg="mod">
          <ac:chgData name="Lucian Revnic" userId="01a54ae7-1959-47e1-8a28-2049e2299fdd" providerId="ADAL" clId="{761C18FD-A10E-4A94-B01E-864C8DE4C204}" dt="2021-03-04T06:07:51.781" v="220" actId="1076"/>
          <ac:spMkLst>
            <pc:docMk/>
            <pc:sldMk cId="1789772351" sldId="301"/>
            <ac:spMk id="13" creationId="{692A32FC-B6AC-40B7-8449-BB0B4E54E46C}"/>
          </ac:spMkLst>
        </pc:spChg>
        <pc:spChg chg="add mod">
          <ac:chgData name="Lucian Revnic" userId="01a54ae7-1959-47e1-8a28-2049e2299fdd" providerId="ADAL" clId="{761C18FD-A10E-4A94-B01E-864C8DE4C204}" dt="2021-03-04T06:04:55.398" v="217" actId="1076"/>
          <ac:spMkLst>
            <pc:docMk/>
            <pc:sldMk cId="1789772351" sldId="301"/>
            <ac:spMk id="14" creationId="{A25D0C71-A5A1-4FEE-AB0F-EE50C8575242}"/>
          </ac:spMkLst>
        </pc:spChg>
        <pc:spChg chg="add mod">
          <ac:chgData name="Lucian Revnic" userId="01a54ae7-1959-47e1-8a28-2049e2299fdd" providerId="ADAL" clId="{761C18FD-A10E-4A94-B01E-864C8DE4C204}" dt="2021-03-04T06:10:16.977" v="226" actId="1076"/>
          <ac:spMkLst>
            <pc:docMk/>
            <pc:sldMk cId="1789772351" sldId="301"/>
            <ac:spMk id="15" creationId="{A33FD050-ABA9-4A6D-8947-1E2218E3084E}"/>
          </ac:spMkLst>
        </pc:spChg>
        <pc:picChg chg="add mod">
          <ac:chgData name="Lucian Revnic" userId="01a54ae7-1959-47e1-8a28-2049e2299fdd" providerId="ADAL" clId="{761C18FD-A10E-4A94-B01E-864C8DE4C204}" dt="2021-03-04T06:07:56.400" v="221" actId="1076"/>
          <ac:picMkLst>
            <pc:docMk/>
            <pc:sldMk cId="1789772351" sldId="301"/>
            <ac:picMk id="3" creationId="{199D20F4-99A4-4050-85CC-601BA8CF50DB}"/>
          </ac:picMkLst>
        </pc:picChg>
        <pc:picChg chg="del">
          <ac:chgData name="Lucian Revnic" userId="01a54ae7-1959-47e1-8a28-2049e2299fdd" providerId="ADAL" clId="{761C18FD-A10E-4A94-B01E-864C8DE4C204}" dt="2021-03-04T06:01:12.750" v="174" actId="478"/>
          <ac:picMkLst>
            <pc:docMk/>
            <pc:sldMk cId="1789772351" sldId="301"/>
            <ac:picMk id="6" creationId="{00000000-0000-0000-0000-000000000000}"/>
          </ac:picMkLst>
        </pc:picChg>
        <pc:picChg chg="mod">
          <ac:chgData name="Lucian Revnic" userId="01a54ae7-1959-47e1-8a28-2049e2299fdd" providerId="ADAL" clId="{761C18FD-A10E-4A94-B01E-864C8DE4C204}" dt="2021-03-04T06:07:51.781" v="220" actId="1076"/>
          <ac:picMkLst>
            <pc:docMk/>
            <pc:sldMk cId="1789772351" sldId="301"/>
            <ac:picMk id="7" creationId="{79FB132A-481D-4F63-8E95-E69434641D5B}"/>
          </ac:picMkLst>
        </pc:picChg>
        <pc:picChg chg="add mod">
          <ac:chgData name="Lucian Revnic" userId="01a54ae7-1959-47e1-8a28-2049e2299fdd" providerId="ADAL" clId="{761C18FD-A10E-4A94-B01E-864C8DE4C204}" dt="2021-03-04T06:01:13.397" v="175"/>
          <ac:picMkLst>
            <pc:docMk/>
            <pc:sldMk cId="1789772351" sldId="301"/>
            <ac:picMk id="9" creationId="{4B03049A-D161-4E71-9211-E7683F7F9FF9}"/>
          </ac:picMkLst>
        </pc:picChg>
        <pc:picChg chg="add mod">
          <ac:chgData name="Lucian Revnic" userId="01a54ae7-1959-47e1-8a28-2049e2299fdd" providerId="ADAL" clId="{761C18FD-A10E-4A94-B01E-864C8DE4C204}" dt="2021-03-04T06:10:12.605" v="225" actId="1076"/>
          <ac:picMkLst>
            <pc:docMk/>
            <pc:sldMk cId="1789772351" sldId="301"/>
            <ac:picMk id="17" creationId="{997A96B7-13D2-4000-983B-B1AE59E7FD4F}"/>
          </ac:picMkLst>
        </pc:picChg>
      </pc:sldChg>
      <pc:sldChg chg="addSp delSp modSp mod modAnim">
        <pc:chgData name="Lucian Revnic" userId="01a54ae7-1959-47e1-8a28-2049e2299fdd" providerId="ADAL" clId="{761C18FD-A10E-4A94-B01E-864C8DE4C204}" dt="2021-03-04T05:52:44.916" v="20" actId="14100"/>
        <pc:sldMkLst>
          <pc:docMk/>
          <pc:sldMk cId="1265946086" sldId="1491"/>
        </pc:sldMkLst>
        <pc:spChg chg="mod">
          <ac:chgData name="Lucian Revnic" userId="01a54ae7-1959-47e1-8a28-2049e2299fdd" providerId="ADAL" clId="{761C18FD-A10E-4A94-B01E-864C8DE4C204}" dt="2021-03-04T05:51:32.757" v="7" actId="20577"/>
          <ac:spMkLst>
            <pc:docMk/>
            <pc:sldMk cId="1265946086" sldId="1491"/>
            <ac:spMk id="7" creationId="{00000000-0000-0000-0000-000000000000}"/>
          </ac:spMkLst>
        </pc:spChg>
        <pc:spChg chg="mod">
          <ac:chgData name="Lucian Revnic" userId="01a54ae7-1959-47e1-8a28-2049e2299fdd" providerId="ADAL" clId="{761C18FD-A10E-4A94-B01E-864C8DE4C204}" dt="2021-03-04T05:52:44.916" v="20" actId="14100"/>
          <ac:spMkLst>
            <pc:docMk/>
            <pc:sldMk cId="1265946086" sldId="1491"/>
            <ac:spMk id="11" creationId="{6CB6F15F-D042-459E-8CD4-5935B3D0A191}"/>
          </ac:spMkLst>
        </pc:spChg>
        <pc:spChg chg="add del mod">
          <ac:chgData name="Lucian Revnic" userId="01a54ae7-1959-47e1-8a28-2049e2299fdd" providerId="ADAL" clId="{761C18FD-A10E-4A94-B01E-864C8DE4C204}" dt="2021-03-04T05:52:03.781" v="11"/>
          <ac:spMkLst>
            <pc:docMk/>
            <pc:sldMk cId="1265946086" sldId="1491"/>
            <ac:spMk id="16" creationId="{D326A473-BF27-4196-A40F-A30BD1350ECB}"/>
          </ac:spMkLst>
        </pc:spChg>
        <pc:spChg chg="add del mod">
          <ac:chgData name="Lucian Revnic" userId="01a54ae7-1959-47e1-8a28-2049e2299fdd" providerId="ADAL" clId="{761C18FD-A10E-4A94-B01E-864C8DE4C204}" dt="2021-03-04T05:52:03.781" v="11"/>
          <ac:spMkLst>
            <pc:docMk/>
            <pc:sldMk cId="1265946086" sldId="1491"/>
            <ac:spMk id="17" creationId="{B872ABF2-82C0-496A-8A0B-8FBCB4BC7CF0}"/>
          </ac:spMkLst>
        </pc:spChg>
        <pc:spChg chg="add del mod">
          <ac:chgData name="Lucian Revnic" userId="01a54ae7-1959-47e1-8a28-2049e2299fdd" providerId="ADAL" clId="{761C18FD-A10E-4A94-B01E-864C8DE4C204}" dt="2021-03-04T05:52:03.781" v="11"/>
          <ac:spMkLst>
            <pc:docMk/>
            <pc:sldMk cId="1265946086" sldId="1491"/>
            <ac:spMk id="19" creationId="{AF1E1733-76DD-45D1-8CAF-D81F4710E6CA}"/>
          </ac:spMkLst>
        </pc:spChg>
        <pc:spChg chg="add del mod">
          <ac:chgData name="Lucian Revnic" userId="01a54ae7-1959-47e1-8a28-2049e2299fdd" providerId="ADAL" clId="{761C18FD-A10E-4A94-B01E-864C8DE4C204}" dt="2021-03-04T05:52:03.781" v="11"/>
          <ac:spMkLst>
            <pc:docMk/>
            <pc:sldMk cId="1265946086" sldId="1491"/>
            <ac:spMk id="20" creationId="{552A381D-76DF-46E5-BF28-79BEB3E5A2FE}"/>
          </ac:spMkLst>
        </pc:spChg>
        <pc:picChg chg="add del mod">
          <ac:chgData name="Lucian Revnic" userId="01a54ae7-1959-47e1-8a28-2049e2299fdd" providerId="ADAL" clId="{761C18FD-A10E-4A94-B01E-864C8DE4C204}" dt="2021-03-04T05:52:03.781" v="11"/>
          <ac:picMkLst>
            <pc:docMk/>
            <pc:sldMk cId="1265946086" sldId="1491"/>
            <ac:picMk id="13" creationId="{D62CF791-1922-45FC-B9CD-6651096B0A64}"/>
          </ac:picMkLst>
        </pc:picChg>
        <pc:picChg chg="add del mod">
          <ac:chgData name="Lucian Revnic" userId="01a54ae7-1959-47e1-8a28-2049e2299fdd" providerId="ADAL" clId="{761C18FD-A10E-4A94-B01E-864C8DE4C204}" dt="2021-03-04T05:52:03.781" v="11"/>
          <ac:picMkLst>
            <pc:docMk/>
            <pc:sldMk cId="1265946086" sldId="1491"/>
            <ac:picMk id="14" creationId="{182AE804-F841-4EC2-97D4-722B71A566C1}"/>
          </ac:picMkLst>
        </pc:picChg>
        <pc:picChg chg="add del mod">
          <ac:chgData name="Lucian Revnic" userId="01a54ae7-1959-47e1-8a28-2049e2299fdd" providerId="ADAL" clId="{761C18FD-A10E-4A94-B01E-864C8DE4C204}" dt="2021-03-04T05:52:03.781" v="11"/>
          <ac:picMkLst>
            <pc:docMk/>
            <pc:sldMk cId="1265946086" sldId="1491"/>
            <ac:picMk id="15" creationId="{89915EFE-D116-42B8-9917-C8646152EB4B}"/>
          </ac:picMkLst>
        </pc:picChg>
        <pc:picChg chg="add del mod">
          <ac:chgData name="Lucian Revnic" userId="01a54ae7-1959-47e1-8a28-2049e2299fdd" providerId="ADAL" clId="{761C18FD-A10E-4A94-B01E-864C8DE4C204}" dt="2021-03-04T05:52:03.781" v="11"/>
          <ac:picMkLst>
            <pc:docMk/>
            <pc:sldMk cId="1265946086" sldId="1491"/>
            <ac:picMk id="18" creationId="{C897CDBF-4BAD-4C94-AAF6-E599D47F4EFA}"/>
          </ac:picMkLst>
        </pc:picChg>
        <pc:picChg chg="add del mod">
          <ac:chgData name="Lucian Revnic" userId="01a54ae7-1959-47e1-8a28-2049e2299fdd" providerId="ADAL" clId="{761C18FD-A10E-4A94-B01E-864C8DE4C204}" dt="2021-03-04T05:52:03.781" v="11"/>
          <ac:picMkLst>
            <pc:docMk/>
            <pc:sldMk cId="1265946086" sldId="1491"/>
            <ac:picMk id="21" creationId="{8EFE0C5A-9E01-4D38-A04C-68DE76983135}"/>
          </ac:picMkLst>
        </pc:picChg>
        <pc:picChg chg="add del mod">
          <ac:chgData name="Lucian Revnic" userId="01a54ae7-1959-47e1-8a28-2049e2299fdd" providerId="ADAL" clId="{761C18FD-A10E-4A94-B01E-864C8DE4C204}" dt="2021-03-04T05:52:03.781" v="11"/>
          <ac:picMkLst>
            <pc:docMk/>
            <pc:sldMk cId="1265946086" sldId="1491"/>
            <ac:picMk id="22" creationId="{DFB750F4-5EB8-4B92-A2FA-3D0A9B90804B}"/>
          </ac:picMkLst>
        </pc:picChg>
        <pc:picChg chg="add del mod">
          <ac:chgData name="Lucian Revnic" userId="01a54ae7-1959-47e1-8a28-2049e2299fdd" providerId="ADAL" clId="{761C18FD-A10E-4A94-B01E-864C8DE4C204}" dt="2021-03-04T05:52:03.781" v="11"/>
          <ac:picMkLst>
            <pc:docMk/>
            <pc:sldMk cId="1265946086" sldId="1491"/>
            <ac:picMk id="23" creationId="{DC89E446-ECD4-411D-8B8A-D9FE36C4F114}"/>
          </ac:picMkLst>
        </pc:picChg>
      </pc:sldChg>
      <pc:sldChg chg="delSp modSp mod modAnim">
        <pc:chgData name="Lucian Revnic" userId="01a54ae7-1959-47e1-8a28-2049e2299fdd" providerId="ADAL" clId="{761C18FD-A10E-4A94-B01E-864C8DE4C204}" dt="2021-03-04T05:57:30.325" v="149" actId="20577"/>
        <pc:sldMkLst>
          <pc:docMk/>
          <pc:sldMk cId="292342961" sldId="1493"/>
        </pc:sldMkLst>
        <pc:spChg chg="mod">
          <ac:chgData name="Lucian Revnic" userId="01a54ae7-1959-47e1-8a28-2049e2299fdd" providerId="ADAL" clId="{761C18FD-A10E-4A94-B01E-864C8DE4C204}" dt="2021-03-04T05:56:54.164" v="100" actId="1076"/>
          <ac:spMkLst>
            <pc:docMk/>
            <pc:sldMk cId="292342961" sldId="1493"/>
            <ac:spMk id="27" creationId="{28A75399-4D62-4E33-8795-508F06CA8F2C}"/>
          </ac:spMkLst>
        </pc:spChg>
        <pc:spChg chg="mod">
          <ac:chgData name="Lucian Revnic" userId="01a54ae7-1959-47e1-8a28-2049e2299fdd" providerId="ADAL" clId="{761C18FD-A10E-4A94-B01E-864C8DE4C204}" dt="2021-03-04T05:57:00.083" v="101" actId="1076"/>
          <ac:spMkLst>
            <pc:docMk/>
            <pc:sldMk cId="292342961" sldId="1493"/>
            <ac:spMk id="28" creationId="{BA17CD19-7FEE-4FB4-80A7-0FE9E516BBA0}"/>
          </ac:spMkLst>
        </pc:spChg>
        <pc:spChg chg="mod">
          <ac:chgData name="Lucian Revnic" userId="01a54ae7-1959-47e1-8a28-2049e2299fdd" providerId="ADAL" clId="{761C18FD-A10E-4A94-B01E-864C8DE4C204}" dt="2021-03-04T05:57:30.325" v="149" actId="20577"/>
          <ac:spMkLst>
            <pc:docMk/>
            <pc:sldMk cId="292342961" sldId="1493"/>
            <ac:spMk id="29" creationId="{8FB3C489-8C07-4A1E-9E1D-3795A9DF094A}"/>
          </ac:spMkLst>
        </pc:spChg>
        <pc:picChg chg="del">
          <ac:chgData name="Lucian Revnic" userId="01a54ae7-1959-47e1-8a28-2049e2299fdd" providerId="ADAL" clId="{761C18FD-A10E-4A94-B01E-864C8DE4C204}" dt="2021-03-04T05:56:47.293" v="99" actId="478"/>
          <ac:picMkLst>
            <pc:docMk/>
            <pc:sldMk cId="292342961" sldId="1493"/>
            <ac:picMk id="2050" creationId="{E5E59CAE-7D18-4073-BE03-63F626D1B4AC}"/>
          </ac:picMkLst>
        </pc:picChg>
      </pc:sldChg>
      <pc:sldChg chg="new del">
        <pc:chgData name="Lucian Revnic" userId="01a54ae7-1959-47e1-8a28-2049e2299fdd" providerId="ADAL" clId="{761C18FD-A10E-4A94-B01E-864C8DE4C204}" dt="2021-03-04T05:52:09.797" v="13" actId="47"/>
        <pc:sldMkLst>
          <pc:docMk/>
          <pc:sldMk cId="2425700910" sldId="1494"/>
        </pc:sldMkLst>
      </pc:sldChg>
      <pc:sldChg chg="addSp delSp modSp add mod modAnim">
        <pc:chgData name="Lucian Revnic" userId="01a54ae7-1959-47e1-8a28-2049e2299fdd" providerId="ADAL" clId="{761C18FD-A10E-4A94-B01E-864C8DE4C204}" dt="2021-03-04T05:58:48.099" v="155" actId="1076"/>
        <pc:sldMkLst>
          <pc:docMk/>
          <pc:sldMk cId="2625786189" sldId="1495"/>
        </pc:sldMkLst>
        <pc:spChg chg="del">
          <ac:chgData name="Lucian Revnic" userId="01a54ae7-1959-47e1-8a28-2049e2299fdd" providerId="ADAL" clId="{761C18FD-A10E-4A94-B01E-864C8DE4C204}" dt="2021-03-04T05:52:26.173" v="14" actId="478"/>
          <ac:spMkLst>
            <pc:docMk/>
            <pc:sldMk cId="2625786189" sldId="1495"/>
            <ac:spMk id="7" creationId="{00000000-0000-0000-0000-000000000000}"/>
          </ac:spMkLst>
        </pc:spChg>
        <pc:spChg chg="del">
          <ac:chgData name="Lucian Revnic" userId="01a54ae7-1959-47e1-8a28-2049e2299fdd" providerId="ADAL" clId="{761C18FD-A10E-4A94-B01E-864C8DE4C204}" dt="2021-03-04T05:52:26.173" v="14" actId="478"/>
          <ac:spMkLst>
            <pc:docMk/>
            <pc:sldMk cId="2625786189" sldId="1495"/>
            <ac:spMk id="8" creationId="{00000000-0000-0000-0000-000000000000}"/>
          </ac:spMkLst>
        </pc:spChg>
        <pc:spChg chg="del">
          <ac:chgData name="Lucian Revnic" userId="01a54ae7-1959-47e1-8a28-2049e2299fdd" providerId="ADAL" clId="{761C18FD-A10E-4A94-B01E-864C8DE4C204}" dt="2021-03-04T05:52:26.173" v="14" actId="478"/>
          <ac:spMkLst>
            <pc:docMk/>
            <pc:sldMk cId="2625786189" sldId="1495"/>
            <ac:spMk id="9" creationId="{B67751A2-078D-4981-844B-D2B4EF623F03}"/>
          </ac:spMkLst>
        </pc:spChg>
        <pc:spChg chg="del">
          <ac:chgData name="Lucian Revnic" userId="01a54ae7-1959-47e1-8a28-2049e2299fdd" providerId="ADAL" clId="{761C18FD-A10E-4A94-B01E-864C8DE4C204}" dt="2021-03-04T05:52:26.173" v="14" actId="478"/>
          <ac:spMkLst>
            <pc:docMk/>
            <pc:sldMk cId="2625786189" sldId="1495"/>
            <ac:spMk id="11" creationId="{6CB6F15F-D042-459E-8CD4-5935B3D0A191}"/>
          </ac:spMkLst>
        </pc:spChg>
        <pc:spChg chg="add mod">
          <ac:chgData name="Lucian Revnic" userId="01a54ae7-1959-47e1-8a28-2049e2299fdd" providerId="ADAL" clId="{761C18FD-A10E-4A94-B01E-864C8DE4C204}" dt="2021-03-04T05:53:47.063" v="42" actId="1076"/>
          <ac:spMkLst>
            <pc:docMk/>
            <pc:sldMk cId="2625786189" sldId="1495"/>
            <ac:spMk id="13" creationId="{F6AB78D7-308D-49F8-AE18-CDC2BEFC5063}"/>
          </ac:spMkLst>
        </pc:spChg>
        <pc:spChg chg="add mod">
          <ac:chgData name="Lucian Revnic" userId="01a54ae7-1959-47e1-8a28-2049e2299fdd" providerId="ADAL" clId="{761C18FD-A10E-4A94-B01E-864C8DE4C204}" dt="2021-03-04T05:53:59.941" v="46" actId="1076"/>
          <ac:spMkLst>
            <pc:docMk/>
            <pc:sldMk cId="2625786189" sldId="1495"/>
            <ac:spMk id="15" creationId="{344CE49E-B7D3-429A-9522-7694FDFF1829}"/>
          </ac:spMkLst>
        </pc:spChg>
        <pc:picChg chg="del">
          <ac:chgData name="Lucian Revnic" userId="01a54ae7-1959-47e1-8a28-2049e2299fdd" providerId="ADAL" clId="{761C18FD-A10E-4A94-B01E-864C8DE4C204}" dt="2021-03-04T05:52:26.173" v="14" actId="478"/>
          <ac:picMkLst>
            <pc:docMk/>
            <pc:sldMk cId="2625786189" sldId="1495"/>
            <ac:picMk id="2" creationId="{DC97BC70-68ED-40FD-8C5B-5AC729E699F4}"/>
          </ac:picMkLst>
        </pc:picChg>
        <pc:picChg chg="del">
          <ac:chgData name="Lucian Revnic" userId="01a54ae7-1959-47e1-8a28-2049e2299fdd" providerId="ADAL" clId="{761C18FD-A10E-4A94-B01E-864C8DE4C204}" dt="2021-03-04T05:52:27.770" v="15" actId="478"/>
          <ac:picMkLst>
            <pc:docMk/>
            <pc:sldMk cId="2625786189" sldId="1495"/>
            <ac:picMk id="10" creationId="{4A989C83-929B-44A6-872B-A376C8F4D53E}"/>
          </ac:picMkLst>
        </pc:picChg>
        <pc:picChg chg="del">
          <ac:chgData name="Lucian Revnic" userId="01a54ae7-1959-47e1-8a28-2049e2299fdd" providerId="ADAL" clId="{761C18FD-A10E-4A94-B01E-864C8DE4C204}" dt="2021-03-04T05:52:26.173" v="14" actId="478"/>
          <ac:picMkLst>
            <pc:docMk/>
            <pc:sldMk cId="2625786189" sldId="1495"/>
            <ac:picMk id="12" creationId="{2639E050-492D-4E03-B5F3-3214E6177A0D}"/>
          </ac:picMkLst>
        </pc:picChg>
        <pc:picChg chg="add mod">
          <ac:chgData name="Lucian Revnic" userId="01a54ae7-1959-47e1-8a28-2049e2299fdd" providerId="ADAL" clId="{761C18FD-A10E-4A94-B01E-864C8DE4C204}" dt="2021-03-04T05:53:55.749" v="45" actId="14100"/>
          <ac:picMkLst>
            <pc:docMk/>
            <pc:sldMk cId="2625786189" sldId="1495"/>
            <ac:picMk id="14" creationId="{05551F2C-9AC8-4E23-AC20-25ED7B0A3E32}"/>
          </ac:picMkLst>
        </pc:picChg>
        <pc:picChg chg="add mod">
          <ac:chgData name="Lucian Revnic" userId="01a54ae7-1959-47e1-8a28-2049e2299fdd" providerId="ADAL" clId="{761C18FD-A10E-4A94-B01E-864C8DE4C204}" dt="2021-03-04T05:58:48.099" v="155" actId="1076"/>
          <ac:picMkLst>
            <pc:docMk/>
            <pc:sldMk cId="2625786189" sldId="1495"/>
            <ac:picMk id="16" creationId="{A62903CC-DB46-47EF-AED8-E400FF55C2A8}"/>
          </ac:picMkLst>
        </pc:picChg>
        <pc:picChg chg="del">
          <ac:chgData name="Lucian Revnic" userId="01a54ae7-1959-47e1-8a28-2049e2299fdd" providerId="ADAL" clId="{761C18FD-A10E-4A94-B01E-864C8DE4C204}" dt="2021-03-04T05:52:30.070" v="16" actId="478"/>
          <ac:picMkLst>
            <pc:docMk/>
            <pc:sldMk cId="2625786189" sldId="1495"/>
            <ac:picMk id="1026" creationId="{00000000-0000-0000-0000-000000000000}"/>
          </ac:picMkLst>
        </pc:picChg>
        <pc:picChg chg="del">
          <ac:chgData name="Lucian Revnic" userId="01a54ae7-1959-47e1-8a28-2049e2299fdd" providerId="ADAL" clId="{761C18FD-A10E-4A94-B01E-864C8DE4C204}" dt="2021-03-04T05:52:26.173" v="14" actId="478"/>
          <ac:picMkLst>
            <pc:docMk/>
            <pc:sldMk cId="2625786189" sldId="1495"/>
            <ac:picMk id="1028" creationId="{09D5E679-6D8F-427A-80CB-EC157D603073}"/>
          </ac:picMkLst>
        </pc:picChg>
        <pc:picChg chg="del">
          <ac:chgData name="Lucian Revnic" userId="01a54ae7-1959-47e1-8a28-2049e2299fdd" providerId="ADAL" clId="{761C18FD-A10E-4A94-B01E-864C8DE4C204}" dt="2021-03-04T05:52:26.173" v="14" actId="478"/>
          <ac:picMkLst>
            <pc:docMk/>
            <pc:sldMk cId="2625786189" sldId="1495"/>
            <ac:picMk id="1030" creationId="{B24E683E-5115-4F8B-8D7D-B5F7DDCC0B59}"/>
          </ac:picMkLst>
        </pc:picChg>
      </pc:sldChg>
      <pc:sldChg chg="addSp delSp modSp add mod delAnim modAnim">
        <pc:chgData name="Lucian Revnic" userId="01a54ae7-1959-47e1-8a28-2049e2299fdd" providerId="ADAL" clId="{761C18FD-A10E-4A94-B01E-864C8DE4C204}" dt="2021-03-04T05:56:05.768" v="67" actId="1076"/>
        <pc:sldMkLst>
          <pc:docMk/>
          <pc:sldMk cId="1119861230" sldId="1496"/>
        </pc:sldMkLst>
        <pc:spChg chg="del">
          <ac:chgData name="Lucian Revnic" userId="01a54ae7-1959-47e1-8a28-2049e2299fdd" providerId="ADAL" clId="{761C18FD-A10E-4A94-B01E-864C8DE4C204}" dt="2021-03-04T05:54:24.889" v="49" actId="478"/>
          <ac:spMkLst>
            <pc:docMk/>
            <pc:sldMk cId="1119861230" sldId="1496"/>
            <ac:spMk id="7" creationId="{00000000-0000-0000-0000-000000000000}"/>
          </ac:spMkLst>
        </pc:spChg>
        <pc:spChg chg="del mod">
          <ac:chgData name="Lucian Revnic" userId="01a54ae7-1959-47e1-8a28-2049e2299fdd" providerId="ADAL" clId="{761C18FD-A10E-4A94-B01E-864C8DE4C204}" dt="2021-03-04T05:54:28.467" v="52" actId="478"/>
          <ac:spMkLst>
            <pc:docMk/>
            <pc:sldMk cId="1119861230" sldId="1496"/>
            <ac:spMk id="8" creationId="{00000000-0000-0000-0000-000000000000}"/>
          </ac:spMkLst>
        </pc:spChg>
        <pc:spChg chg="del">
          <ac:chgData name="Lucian Revnic" userId="01a54ae7-1959-47e1-8a28-2049e2299fdd" providerId="ADAL" clId="{761C18FD-A10E-4A94-B01E-864C8DE4C204}" dt="2021-03-04T05:55:54.424" v="63" actId="478"/>
          <ac:spMkLst>
            <pc:docMk/>
            <pc:sldMk cId="1119861230" sldId="1496"/>
            <ac:spMk id="9" creationId="{B67751A2-078D-4981-844B-D2B4EF623F03}"/>
          </ac:spMkLst>
        </pc:spChg>
        <pc:spChg chg="del">
          <ac:chgData name="Lucian Revnic" userId="01a54ae7-1959-47e1-8a28-2049e2299fdd" providerId="ADAL" clId="{761C18FD-A10E-4A94-B01E-864C8DE4C204}" dt="2021-03-04T05:54:24.889" v="49" actId="478"/>
          <ac:spMkLst>
            <pc:docMk/>
            <pc:sldMk cId="1119861230" sldId="1496"/>
            <ac:spMk id="11" creationId="{6CB6F15F-D042-459E-8CD4-5935B3D0A191}"/>
          </ac:spMkLst>
        </pc:spChg>
        <pc:picChg chg="del">
          <ac:chgData name="Lucian Revnic" userId="01a54ae7-1959-47e1-8a28-2049e2299fdd" providerId="ADAL" clId="{761C18FD-A10E-4A94-B01E-864C8DE4C204}" dt="2021-03-04T05:54:24.889" v="49" actId="478"/>
          <ac:picMkLst>
            <pc:docMk/>
            <pc:sldMk cId="1119861230" sldId="1496"/>
            <ac:picMk id="2" creationId="{DC97BC70-68ED-40FD-8C5B-5AC729E699F4}"/>
          </ac:picMkLst>
        </pc:picChg>
        <pc:picChg chg="add mod">
          <ac:chgData name="Lucian Revnic" userId="01a54ae7-1959-47e1-8a28-2049e2299fdd" providerId="ADAL" clId="{761C18FD-A10E-4A94-B01E-864C8DE4C204}" dt="2021-03-04T05:56:05.768" v="67" actId="1076"/>
          <ac:picMkLst>
            <pc:docMk/>
            <pc:sldMk cId="1119861230" sldId="1496"/>
            <ac:picMk id="4" creationId="{B22B5BEE-C6CE-470B-B9B8-657E0C579734}"/>
          </ac:picMkLst>
        </pc:picChg>
        <pc:picChg chg="del">
          <ac:chgData name="Lucian Revnic" userId="01a54ae7-1959-47e1-8a28-2049e2299fdd" providerId="ADAL" clId="{761C18FD-A10E-4A94-B01E-864C8DE4C204}" dt="2021-03-04T05:54:26.549" v="50" actId="478"/>
          <ac:picMkLst>
            <pc:docMk/>
            <pc:sldMk cId="1119861230" sldId="1496"/>
            <ac:picMk id="10" creationId="{4A989C83-929B-44A6-872B-A376C8F4D53E}"/>
          </ac:picMkLst>
        </pc:picChg>
        <pc:picChg chg="del">
          <ac:chgData name="Lucian Revnic" userId="01a54ae7-1959-47e1-8a28-2049e2299fdd" providerId="ADAL" clId="{761C18FD-A10E-4A94-B01E-864C8DE4C204}" dt="2021-03-04T05:54:24.889" v="49" actId="478"/>
          <ac:picMkLst>
            <pc:docMk/>
            <pc:sldMk cId="1119861230" sldId="1496"/>
            <ac:picMk id="12" creationId="{2639E050-492D-4E03-B5F3-3214E6177A0D}"/>
          </ac:picMkLst>
        </pc:picChg>
        <pc:picChg chg="del">
          <ac:chgData name="Lucian Revnic" userId="01a54ae7-1959-47e1-8a28-2049e2299fdd" providerId="ADAL" clId="{761C18FD-A10E-4A94-B01E-864C8DE4C204}" dt="2021-03-04T05:54:28.899" v="53" actId="478"/>
          <ac:picMkLst>
            <pc:docMk/>
            <pc:sldMk cId="1119861230" sldId="1496"/>
            <ac:picMk id="1026" creationId="{00000000-0000-0000-0000-000000000000}"/>
          </ac:picMkLst>
        </pc:picChg>
        <pc:picChg chg="del">
          <ac:chgData name="Lucian Revnic" userId="01a54ae7-1959-47e1-8a28-2049e2299fdd" providerId="ADAL" clId="{761C18FD-A10E-4A94-B01E-864C8DE4C204}" dt="2021-03-04T05:54:24.889" v="49" actId="478"/>
          <ac:picMkLst>
            <pc:docMk/>
            <pc:sldMk cId="1119861230" sldId="1496"/>
            <ac:picMk id="1028" creationId="{09D5E679-6D8F-427A-80CB-EC157D603073}"/>
          </ac:picMkLst>
        </pc:picChg>
        <pc:picChg chg="del">
          <ac:chgData name="Lucian Revnic" userId="01a54ae7-1959-47e1-8a28-2049e2299fdd" providerId="ADAL" clId="{761C18FD-A10E-4A94-B01E-864C8DE4C204}" dt="2021-03-04T05:54:24.889" v="49" actId="478"/>
          <ac:picMkLst>
            <pc:docMk/>
            <pc:sldMk cId="1119861230" sldId="1496"/>
            <ac:picMk id="1030" creationId="{B24E683E-5115-4F8B-8D7D-B5F7DDCC0B59}"/>
          </ac:picMkLst>
        </pc:picChg>
      </pc:sldChg>
      <pc:sldChg chg="addSp delSp modSp add mod">
        <pc:chgData name="Lucian Revnic" userId="01a54ae7-1959-47e1-8a28-2049e2299fdd" providerId="ADAL" clId="{761C18FD-A10E-4A94-B01E-864C8DE4C204}" dt="2021-03-04T05:58:55.781" v="157" actId="1076"/>
        <pc:sldMkLst>
          <pc:docMk/>
          <pc:sldMk cId="2551199547" sldId="1497"/>
        </pc:sldMkLst>
        <pc:spChg chg="mod">
          <ac:chgData name="Lucian Revnic" userId="01a54ae7-1959-47e1-8a28-2049e2299fdd" providerId="ADAL" clId="{761C18FD-A10E-4A94-B01E-864C8DE4C204}" dt="2021-03-04T05:56:34.280" v="98" actId="14100"/>
          <ac:spMkLst>
            <pc:docMk/>
            <pc:sldMk cId="2551199547" sldId="1497"/>
            <ac:spMk id="13" creationId="{F6AB78D7-308D-49F8-AE18-CDC2BEFC5063}"/>
          </ac:spMkLst>
        </pc:spChg>
        <pc:picChg chg="del">
          <ac:chgData name="Lucian Revnic" userId="01a54ae7-1959-47e1-8a28-2049e2299fdd" providerId="ADAL" clId="{761C18FD-A10E-4A94-B01E-864C8DE4C204}" dt="2021-03-04T05:56:27.525" v="97" actId="478"/>
          <ac:picMkLst>
            <pc:docMk/>
            <pc:sldMk cId="2551199547" sldId="1497"/>
            <ac:picMk id="16" creationId="{A62903CC-DB46-47EF-AED8-E400FF55C2A8}"/>
          </ac:picMkLst>
        </pc:picChg>
        <pc:picChg chg="add mod">
          <ac:chgData name="Lucian Revnic" userId="01a54ae7-1959-47e1-8a28-2049e2299fdd" providerId="ADAL" clId="{761C18FD-A10E-4A94-B01E-864C8DE4C204}" dt="2021-03-04T05:58:55.781" v="157" actId="1076"/>
          <ac:picMkLst>
            <pc:docMk/>
            <pc:sldMk cId="2551199547" sldId="1497"/>
            <ac:picMk id="1026" creationId="{B576EEC2-530D-46E5-88EE-BD89469A66C8}"/>
          </ac:picMkLst>
        </pc:picChg>
      </pc:sldChg>
      <pc:sldChg chg="addSp delSp modSp add mod">
        <pc:chgData name="Lucian Revnic" userId="01a54ae7-1959-47e1-8a28-2049e2299fdd" providerId="ADAL" clId="{761C18FD-A10E-4A94-B01E-864C8DE4C204}" dt="2021-03-04T06:16:58.127" v="350" actId="20577"/>
        <pc:sldMkLst>
          <pc:docMk/>
          <pc:sldMk cId="3310613743" sldId="1498"/>
        </pc:sldMkLst>
        <pc:spChg chg="mod">
          <ac:chgData name="Lucian Revnic" userId="01a54ae7-1959-47e1-8a28-2049e2299fdd" providerId="ADAL" clId="{761C18FD-A10E-4A94-B01E-864C8DE4C204}" dt="2021-03-04T06:14:27.543" v="255" actId="20577"/>
          <ac:spMkLst>
            <pc:docMk/>
            <pc:sldMk cId="3310613743" sldId="1498"/>
            <ac:spMk id="5" creationId="{00000000-0000-0000-0000-000000000000}"/>
          </ac:spMkLst>
        </pc:spChg>
        <pc:spChg chg="del">
          <ac:chgData name="Lucian Revnic" userId="01a54ae7-1959-47e1-8a28-2049e2299fdd" providerId="ADAL" clId="{761C18FD-A10E-4A94-B01E-864C8DE4C204}" dt="2021-03-04T06:10:27.274" v="228" actId="478"/>
          <ac:spMkLst>
            <pc:docMk/>
            <pc:sldMk cId="3310613743" sldId="1498"/>
            <ac:spMk id="10" creationId="{DAFB6259-DF97-4EF1-B305-F667ED667DBD}"/>
          </ac:spMkLst>
        </pc:spChg>
        <pc:spChg chg="del">
          <ac:chgData name="Lucian Revnic" userId="01a54ae7-1959-47e1-8a28-2049e2299fdd" providerId="ADAL" clId="{761C18FD-A10E-4A94-B01E-864C8DE4C204}" dt="2021-03-04T06:10:27.274" v="228" actId="478"/>
          <ac:spMkLst>
            <pc:docMk/>
            <pc:sldMk cId="3310613743" sldId="1498"/>
            <ac:spMk id="11" creationId="{6EC06429-276D-47BE-B343-8529385D239C}"/>
          </ac:spMkLst>
        </pc:spChg>
        <pc:spChg chg="del">
          <ac:chgData name="Lucian Revnic" userId="01a54ae7-1959-47e1-8a28-2049e2299fdd" providerId="ADAL" clId="{761C18FD-A10E-4A94-B01E-864C8DE4C204}" dt="2021-03-04T06:10:27.274" v="228" actId="478"/>
          <ac:spMkLst>
            <pc:docMk/>
            <pc:sldMk cId="3310613743" sldId="1498"/>
            <ac:spMk id="13" creationId="{692A32FC-B6AC-40B7-8449-BB0B4E54E46C}"/>
          </ac:spMkLst>
        </pc:spChg>
        <pc:spChg chg="del">
          <ac:chgData name="Lucian Revnic" userId="01a54ae7-1959-47e1-8a28-2049e2299fdd" providerId="ADAL" clId="{761C18FD-A10E-4A94-B01E-864C8DE4C204}" dt="2021-03-04T06:10:29.191" v="229" actId="478"/>
          <ac:spMkLst>
            <pc:docMk/>
            <pc:sldMk cId="3310613743" sldId="1498"/>
            <ac:spMk id="14" creationId="{A25D0C71-A5A1-4FEE-AB0F-EE50C8575242}"/>
          </ac:spMkLst>
        </pc:spChg>
        <pc:spChg chg="mod">
          <ac:chgData name="Lucian Revnic" userId="01a54ae7-1959-47e1-8a28-2049e2299fdd" providerId="ADAL" clId="{761C18FD-A10E-4A94-B01E-864C8DE4C204}" dt="2021-03-04T06:15:56.940" v="265" actId="1076"/>
          <ac:spMkLst>
            <pc:docMk/>
            <pc:sldMk cId="3310613743" sldId="1498"/>
            <ac:spMk id="15" creationId="{A33FD050-ABA9-4A6D-8947-1E2218E3084E}"/>
          </ac:spMkLst>
        </pc:spChg>
        <pc:spChg chg="add mod">
          <ac:chgData name="Lucian Revnic" userId="01a54ae7-1959-47e1-8a28-2049e2299fdd" providerId="ADAL" clId="{761C18FD-A10E-4A94-B01E-864C8DE4C204}" dt="2021-03-04T06:16:58.127" v="350" actId="20577"/>
          <ac:spMkLst>
            <pc:docMk/>
            <pc:sldMk cId="3310613743" sldId="1498"/>
            <ac:spMk id="16" creationId="{26654F42-98A9-4326-BB66-2CB89FA642E9}"/>
          </ac:spMkLst>
        </pc:spChg>
        <pc:spChg chg="add mod">
          <ac:chgData name="Lucian Revnic" userId="01a54ae7-1959-47e1-8a28-2049e2299fdd" providerId="ADAL" clId="{761C18FD-A10E-4A94-B01E-864C8DE4C204}" dt="2021-03-04T06:16:43.986" v="308" actId="1076"/>
          <ac:spMkLst>
            <pc:docMk/>
            <pc:sldMk cId="3310613743" sldId="1498"/>
            <ac:spMk id="18" creationId="{3C4046E3-ED51-4D4F-B438-FEB3472202B6}"/>
          </ac:spMkLst>
        </pc:spChg>
        <pc:picChg chg="del">
          <ac:chgData name="Lucian Revnic" userId="01a54ae7-1959-47e1-8a28-2049e2299fdd" providerId="ADAL" clId="{761C18FD-A10E-4A94-B01E-864C8DE4C204}" dt="2021-03-04T06:10:29.754" v="230" actId="478"/>
          <ac:picMkLst>
            <pc:docMk/>
            <pc:sldMk cId="3310613743" sldId="1498"/>
            <ac:picMk id="3" creationId="{199D20F4-99A4-4050-85CC-601BA8CF50DB}"/>
          </ac:picMkLst>
        </pc:picChg>
        <pc:picChg chg="add del">
          <ac:chgData name="Lucian Revnic" userId="01a54ae7-1959-47e1-8a28-2049e2299fdd" providerId="ADAL" clId="{761C18FD-A10E-4A94-B01E-864C8DE4C204}" dt="2021-03-04T06:12:32.413" v="242" actId="478"/>
          <ac:picMkLst>
            <pc:docMk/>
            <pc:sldMk cId="3310613743" sldId="1498"/>
            <ac:picMk id="4" creationId="{5AB04A20-5589-4D1C-B2EE-BD7EE1233974}"/>
          </ac:picMkLst>
        </pc:picChg>
        <pc:picChg chg="del">
          <ac:chgData name="Lucian Revnic" userId="01a54ae7-1959-47e1-8a28-2049e2299fdd" providerId="ADAL" clId="{761C18FD-A10E-4A94-B01E-864C8DE4C204}" dt="2021-03-04T06:10:27.274" v="228" actId="478"/>
          <ac:picMkLst>
            <pc:docMk/>
            <pc:sldMk cId="3310613743" sldId="1498"/>
            <ac:picMk id="7" creationId="{79FB132A-481D-4F63-8E95-E69434641D5B}"/>
          </ac:picMkLst>
        </pc:picChg>
        <pc:picChg chg="mod">
          <ac:chgData name="Lucian Revnic" userId="01a54ae7-1959-47e1-8a28-2049e2299fdd" providerId="ADAL" clId="{761C18FD-A10E-4A94-B01E-864C8DE4C204}" dt="2021-03-04T06:15:52.858" v="264" actId="1076"/>
          <ac:picMkLst>
            <pc:docMk/>
            <pc:sldMk cId="3310613743" sldId="1498"/>
            <ac:picMk id="17" creationId="{997A96B7-13D2-4000-983B-B1AE59E7FD4F}"/>
          </ac:picMkLst>
        </pc:picChg>
        <pc:picChg chg="add mod">
          <ac:chgData name="Lucian Revnic" userId="01a54ae7-1959-47e1-8a28-2049e2299fdd" providerId="ADAL" clId="{761C18FD-A10E-4A94-B01E-864C8DE4C204}" dt="2021-03-04T06:16:39.479" v="307" actId="1076"/>
          <ac:picMkLst>
            <pc:docMk/>
            <pc:sldMk cId="3310613743" sldId="1498"/>
            <ac:picMk id="2050" creationId="{A762D364-42A1-463B-8067-5B332E93F572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jpe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2231" cy="717652"/>
          </a:xfrm>
          <a:prstGeom prst="rect">
            <a:avLst/>
          </a:prstGeom>
        </p:spPr>
        <p:txBody>
          <a:bodyPr vert="horz" lIns="139532" tIns="69766" rIns="139532" bIns="69766" rtlCol="0"/>
          <a:lstStyle>
            <a:lvl1pPr algn="l">
              <a:defRPr sz="1800">
                <a:latin typeface="Amazon Ember" panose="020B0603020204020204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3699" y="0"/>
            <a:ext cx="4302231" cy="717652"/>
          </a:xfrm>
          <a:prstGeom prst="rect">
            <a:avLst/>
          </a:prstGeom>
        </p:spPr>
        <p:txBody>
          <a:bodyPr vert="horz" lIns="139532" tIns="69766" rIns="139532" bIns="69766" rtlCol="0"/>
          <a:lstStyle>
            <a:lvl1pPr algn="r">
              <a:defRPr sz="1800">
                <a:latin typeface="Amazon Ember" panose="020B0603020204020204"/>
              </a:defRPr>
            </a:lvl1pPr>
          </a:lstStyle>
          <a:p>
            <a:fld id="{8219E076-760B-472F-A9A3-1DC7884D11A7}" type="datetimeFigureOut">
              <a:rPr lang="en-US" smtClean="0"/>
              <a:pPr/>
              <a:t>04-Mar-21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73100" y="1787525"/>
            <a:ext cx="8582025" cy="48275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9532" tIns="69766" rIns="139532" bIns="69766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825" y="6883498"/>
            <a:ext cx="7942579" cy="5631955"/>
          </a:xfrm>
          <a:prstGeom prst="rect">
            <a:avLst/>
          </a:prstGeom>
        </p:spPr>
        <p:txBody>
          <a:bodyPr vert="horz" lIns="139532" tIns="69766" rIns="139532" bIns="69766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13585728"/>
            <a:ext cx="4302231" cy="717651"/>
          </a:xfrm>
          <a:prstGeom prst="rect">
            <a:avLst/>
          </a:prstGeom>
        </p:spPr>
        <p:txBody>
          <a:bodyPr vert="horz" lIns="139532" tIns="69766" rIns="139532" bIns="69766" rtlCol="0" anchor="b"/>
          <a:lstStyle>
            <a:lvl1pPr algn="l">
              <a:defRPr sz="1800">
                <a:latin typeface="Amazon Ember" panose="020B0603020204020204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3699" y="13585728"/>
            <a:ext cx="4302231" cy="717651"/>
          </a:xfrm>
          <a:prstGeom prst="rect">
            <a:avLst/>
          </a:prstGeom>
        </p:spPr>
        <p:txBody>
          <a:bodyPr vert="horz" lIns="139532" tIns="69766" rIns="139532" bIns="69766" rtlCol="0" anchor="b"/>
          <a:lstStyle>
            <a:lvl1pPr algn="r">
              <a:defRPr sz="1800">
                <a:latin typeface="Amazon Ember" panose="020B0603020204020204"/>
              </a:defRPr>
            </a:lvl1pPr>
          </a:lstStyle>
          <a:p>
            <a:fld id="{A6141874-FA63-45D1-9DC3-7DEB490780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784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Amazon Ember" panose="020B0603020204020204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Amazon Ember" panose="020B0603020204020204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Amazon Ember" panose="020B0603020204020204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Amazon Ember" panose="020B0603020204020204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Amazon Ember" panose="020B0603020204020204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3100" y="1787525"/>
            <a:ext cx="8582025" cy="4827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141874-FA63-45D1-9DC3-7DEB49078074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002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3100" y="1787525"/>
            <a:ext cx="8582025" cy="4827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141874-FA63-45D1-9DC3-7DEB49078074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109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3100" y="1787525"/>
            <a:ext cx="8582025" cy="4827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141874-FA63-45D1-9DC3-7DEB49078074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685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3100" y="1787525"/>
            <a:ext cx="8582025" cy="4827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141874-FA63-45D1-9DC3-7DEB49078074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5165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3100" y="1787525"/>
            <a:ext cx="8582025" cy="4827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141874-FA63-45D1-9DC3-7DEB49078074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702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3100" y="1787525"/>
            <a:ext cx="8582025" cy="4827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141874-FA63-45D1-9DC3-7DEB49078074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749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sv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Relationship Id="rId4" Type="http://schemas.microsoft.com/office/2007/relationships/hdphoto" Target="../media/hdphoto2.wdp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Relationship Id="rId4" Type="http://schemas.microsoft.com/office/2007/relationships/hdphoto" Target="../media/hdphoto2.wdp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Relationship Id="rId4" Type="http://schemas.microsoft.com/office/2007/relationships/hdphoto" Target="../media/hdphoto2.wdp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Relationship Id="rId4" Type="http://schemas.microsoft.com/office/2007/relationships/hdphoto" Target="../media/hdphoto2.wdp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Relationship Id="rId4" Type="http://schemas.microsoft.com/office/2007/relationships/hdphoto" Target="../media/hdphoto2.wdp"/></Relationships>
</file>

<file path=ppt/slideLayouts/_rels/slideLayout5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microsoft.com/office/2007/relationships/hdphoto" Target="../media/hdphoto2.wdp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4" Type="http://schemas.openxmlformats.org/officeDocument/2006/relationships/image" Target="../media/image2.svg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1571308"/>
            <a:ext cx="1280160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5042853"/>
            <a:ext cx="128016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66916-E3FC-4D63-AAD1-EC60B80682B5}" type="datetimeFigureOut">
              <a:rPr lang="en-US" smtClean="0"/>
              <a:t>04-Mar-21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3E2E2-7629-4BC2-AF16-DDD2CF8B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039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66916-E3FC-4D63-AAD1-EC60B80682B5}" type="datetimeFigureOut">
              <a:rPr lang="en-US" smtClean="0"/>
              <a:t>04-Mar-21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3E2E2-7629-4BC2-AF16-DDD2CF8B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238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214860" y="511175"/>
            <a:ext cx="3680460" cy="81365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3480" y="511175"/>
            <a:ext cx="10828020" cy="81365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66916-E3FC-4D63-AAD1-EC60B80682B5}" type="datetimeFigureOut">
              <a:rPr lang="en-US" smtClean="0"/>
              <a:t>04-Mar-21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3E2E2-7629-4BC2-AF16-DDD2CF8B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272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759F925-2352-4891-8D43-6D9E2419DD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7068800" cy="960120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376935" y="2908921"/>
            <a:ext cx="8784963" cy="377444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0999" tIns="200800" rIns="250999" bIns="2008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27982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94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FE005A7-7E65-4756-AF89-359FFFE7B1D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56275" y="4167188"/>
            <a:ext cx="5556250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9684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One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891BAB58-2571-40B8-8628-CFDD2F94BF49}"/>
              </a:ext>
            </a:extLst>
          </p:cNvPr>
          <p:cNvGrpSpPr/>
          <p:nvPr userDrawn="1"/>
        </p:nvGrpSpPr>
        <p:grpSpPr>
          <a:xfrm>
            <a:off x="0" y="0"/>
            <a:ext cx="17068800" cy="9601200"/>
            <a:chOff x="0" y="0"/>
            <a:chExt cx="14630400" cy="82296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47DC354-BF09-43C8-A59E-03EFF046640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781368" y="0"/>
              <a:ext cx="8849032" cy="8229600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E2E52A4-CEA4-4CA8-A16A-1D796A239683}"/>
                </a:ext>
              </a:extLst>
            </p:cNvPr>
            <p:cNvSpPr/>
            <p:nvPr userDrawn="1"/>
          </p:nvSpPr>
          <p:spPr bwMode="auto">
            <a:xfrm>
              <a:off x="0" y="0"/>
              <a:ext cx="5781368" cy="822960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08791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6936" y="2718347"/>
            <a:ext cx="12205897" cy="2159000"/>
          </a:xfrm>
          <a:noFill/>
        </p:spPr>
        <p:txBody>
          <a:bodyPr lIns="182880" tIns="146304" rIns="182880" bIns="146304" anchor="t" anchorCtr="0"/>
          <a:lstStyle>
            <a:lvl1pPr>
              <a:defRPr sz="6300" spc="-13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77825" y="5428457"/>
            <a:ext cx="12201523" cy="1943100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76935" y="1716535"/>
            <a:ext cx="12205897" cy="618567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333" spc="7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6" name="TextBox 3">
            <a:extLst>
              <a:ext uri="{FF2B5EF4-FFF2-40B4-BE49-F238E27FC236}">
                <a16:creationId xmlns:a16="http://schemas.microsoft.com/office/drawing/2014/main" id="{1FFAA4BC-39DA-4BA4-A008-EDCAFDC3CD19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6223001" y="8783519"/>
            <a:ext cx="4622800" cy="16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defTabSz="1280117"/>
            <a:r>
              <a:rPr lang="en-US" altLang="x-none" sz="1050" dirty="0">
                <a:solidFill>
                  <a:srgbClr val="FFFFFF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8660CFB-B237-4314-8C07-652E59D1DD6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7661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Two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33114102-4F46-4AD1-981E-6F1F24ED7B9C}"/>
              </a:ext>
            </a:extLst>
          </p:cNvPr>
          <p:cNvGrpSpPr/>
          <p:nvPr userDrawn="1"/>
        </p:nvGrpSpPr>
        <p:grpSpPr>
          <a:xfrm>
            <a:off x="0" y="0"/>
            <a:ext cx="17068800" cy="9601200"/>
            <a:chOff x="0" y="0"/>
            <a:chExt cx="14630400" cy="822960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352DC03-AC48-45D8-83B4-60ABFF76CA4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781368" y="0"/>
              <a:ext cx="8849032" cy="8229600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816E557-B7E8-4B8D-B033-E0FAF7238B69}"/>
                </a:ext>
              </a:extLst>
            </p:cNvPr>
            <p:cNvSpPr/>
            <p:nvPr userDrawn="1"/>
          </p:nvSpPr>
          <p:spPr bwMode="auto">
            <a:xfrm>
              <a:off x="0" y="0"/>
              <a:ext cx="5781368" cy="822960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08791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6936" y="2718347"/>
            <a:ext cx="12202411" cy="2159000"/>
          </a:xfrm>
          <a:noFill/>
        </p:spPr>
        <p:txBody>
          <a:bodyPr lIns="182880" tIns="146304" rIns="182880" bIns="146304" anchor="t" anchorCtr="0"/>
          <a:lstStyle>
            <a:lvl1pPr>
              <a:defRPr sz="6300" spc="-13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77827" y="5428457"/>
            <a:ext cx="6111874" cy="1610466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76936" y="1716535"/>
            <a:ext cx="12202412" cy="618567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333" spc="7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2225D5F-0ED5-4581-A2C0-55B5A05E2F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6489700" y="5428457"/>
            <a:ext cx="6089647" cy="1610466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F9949FD-1BF1-41F0-98AF-C7194E7F95C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088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Three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573837A0-7807-4FF2-9286-D089B2E6AC3B}"/>
              </a:ext>
            </a:extLst>
          </p:cNvPr>
          <p:cNvGrpSpPr/>
          <p:nvPr userDrawn="1"/>
        </p:nvGrpSpPr>
        <p:grpSpPr>
          <a:xfrm>
            <a:off x="0" y="0"/>
            <a:ext cx="17068800" cy="9601200"/>
            <a:chOff x="0" y="0"/>
            <a:chExt cx="14630400" cy="8229600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C7655C5-BC04-4234-AF75-2F5081C22B0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781368" y="0"/>
              <a:ext cx="8849032" cy="8229600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50AD0FF-13E0-4522-832B-8E752B0A747A}"/>
                </a:ext>
              </a:extLst>
            </p:cNvPr>
            <p:cNvSpPr/>
            <p:nvPr userDrawn="1"/>
          </p:nvSpPr>
          <p:spPr bwMode="auto">
            <a:xfrm>
              <a:off x="0" y="0"/>
              <a:ext cx="5781368" cy="822960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08791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6937" y="2718347"/>
            <a:ext cx="12202413" cy="2159000"/>
          </a:xfrm>
          <a:noFill/>
        </p:spPr>
        <p:txBody>
          <a:bodyPr lIns="182880" tIns="146304" rIns="182880" bIns="146304" anchor="t" anchorCtr="0"/>
          <a:lstStyle>
            <a:lvl1pPr>
              <a:defRPr sz="6300" spc="-13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76936" y="1716535"/>
            <a:ext cx="12202412" cy="618567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333" spc="7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C0E6E0D-2F6A-4055-A8DD-44FB43AC81F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77826" y="5428457"/>
            <a:ext cx="4044950" cy="1610466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8538CBB5-A8A5-4137-AFBD-BD452F8E68B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5733692" y="5428457"/>
            <a:ext cx="4044950" cy="1610466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0A6FFF4-CEA6-4ED4-89EC-2C9819C8C0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11089558" y="5428457"/>
            <a:ext cx="4044950" cy="1610466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412F586-2D23-4F5E-A613-0C52B9D424A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0806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280741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6938" y="1664851"/>
            <a:ext cx="16314929" cy="2642775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069653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and_Bullete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6938" y="1664851"/>
            <a:ext cx="16314929" cy="2642775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 marL="533415" indent="-533415">
              <a:buFont typeface="Arial" panose="020B0604020202020204" pitchFamily="34" charset="0"/>
              <a:buChar char="•"/>
              <a:defRPr/>
            </a:lvl1pPr>
            <a:lvl2pPr marL="870694" indent="-400061">
              <a:buFont typeface="Arial" panose="020B0604020202020204" pitchFamily="34" charset="0"/>
              <a:buChar char="•"/>
              <a:defRPr/>
            </a:lvl2pPr>
            <a:lvl3pPr marL="1184449" indent="-400061">
              <a:buFont typeface="Arial" panose="020B0604020202020204" pitchFamily="34" charset="0"/>
              <a:buChar char="•"/>
              <a:defRPr/>
            </a:lvl3pPr>
            <a:lvl4pPr marL="1498204" indent="-400061">
              <a:buFont typeface="Arial" panose="020B0604020202020204" pitchFamily="34" charset="0"/>
              <a:buChar char="•"/>
              <a:defRPr/>
            </a:lvl4pPr>
            <a:lvl5pPr marL="1811959" indent="-400061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5573625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76936" y="1664846"/>
            <a:ext cx="7356501" cy="2642775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786237" y="1664846"/>
            <a:ext cx="7356501" cy="2642775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227808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66916-E3FC-4D63-AAD1-EC60B80682B5}" type="datetimeFigureOut">
              <a:rPr lang="en-US" smtClean="0"/>
              <a:t>04-Mar-21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3E2E2-7629-4BC2-AF16-DDD2CF8B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221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_Column_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76936" y="1664846"/>
            <a:ext cx="7356501" cy="3159840"/>
          </a:xfrm>
        </p:spPr>
        <p:txBody>
          <a:bodyPr vert="horz" wrap="square" lIns="182880" tIns="146304" rIns="182880" bIns="146304" rtlCol="0">
            <a:spAutoFit/>
          </a:bodyPr>
          <a:lstStyle>
            <a:lvl1pPr marL="533415" indent="-533415">
              <a:buFont typeface="Arial" panose="020B0604020202020204" pitchFamily="34" charset="0"/>
              <a:buChar char="•"/>
              <a:defRPr lang="en-US" dirty="0"/>
            </a:lvl1pPr>
            <a:lvl2pPr marL="870694" indent="-400061">
              <a:buFont typeface="Arial" panose="020B0604020202020204" pitchFamily="34" charset="0"/>
              <a:buChar char="•"/>
              <a:defRPr lang="en-US" dirty="0"/>
            </a:lvl2pPr>
            <a:lvl3pPr marL="1184449" indent="-400061">
              <a:buFont typeface="Arial" panose="020B0604020202020204" pitchFamily="34" charset="0"/>
              <a:buChar char="•"/>
              <a:defRPr lang="en-US" dirty="0"/>
            </a:lvl3pPr>
            <a:lvl4pPr marL="1498204" indent="-400061">
              <a:buFont typeface="Arial" panose="020B0604020202020204" pitchFamily="34" charset="0"/>
              <a:buChar char="•"/>
              <a:defRPr lang="en-US" dirty="0"/>
            </a:lvl4pPr>
            <a:lvl5pPr marL="1811959" indent="-400061">
              <a:buFont typeface="Arial" panose="020B0604020202020204" pitchFamily="34" charset="0"/>
              <a:buChar char="•"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786237" y="1664846"/>
            <a:ext cx="7356501" cy="3159840"/>
          </a:xfrm>
        </p:spPr>
        <p:txBody>
          <a:bodyPr vert="horz" wrap="square" lIns="182880" tIns="146304" rIns="182880" bIns="146304" rtlCol="0">
            <a:spAutoFit/>
          </a:bodyPr>
          <a:lstStyle>
            <a:lvl1pPr marL="533415" indent="-533415">
              <a:buFont typeface="Arial" panose="020B0604020202020204" pitchFamily="34" charset="0"/>
              <a:buChar char="•"/>
              <a:defRPr lang="en-US" dirty="0"/>
            </a:lvl1pPr>
            <a:lvl2pPr marL="870694" indent="-400061">
              <a:buFont typeface="Arial" panose="020B0604020202020204" pitchFamily="34" charset="0"/>
              <a:buChar char="•"/>
              <a:defRPr lang="en-US" dirty="0"/>
            </a:lvl2pPr>
            <a:lvl3pPr marL="1184449" indent="-400061">
              <a:buFont typeface="Arial" panose="020B0604020202020204" pitchFamily="34" charset="0"/>
              <a:buChar char="•"/>
              <a:defRPr lang="en-US" dirty="0"/>
            </a:lvl3pPr>
            <a:lvl4pPr marL="1498204" indent="-400061">
              <a:buFont typeface="Arial" panose="020B0604020202020204" pitchFamily="34" charset="0"/>
              <a:buChar char="•"/>
              <a:defRPr lang="en-US" dirty="0"/>
            </a:lvl4pPr>
            <a:lvl5pPr marL="1811959" indent="-400061">
              <a:buFont typeface="Arial" panose="020B0604020202020204" pitchFamily="34" charset="0"/>
              <a:buChar char="•"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0217209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and_Full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F1C44F60-96AF-4ABC-A435-2C2A133BC10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76936" y="1664847"/>
            <a:ext cx="16354044" cy="6668745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936" y="405315"/>
            <a:ext cx="16354044" cy="12595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A9D83BD-CBDA-47B5-82D5-43BD58971F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white">
          <a:xfrm>
            <a:off x="376937" y="1664847"/>
            <a:ext cx="8528843" cy="941861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 sz="4667">
                <a:solidFill>
                  <a:schemeClr val="tx1"/>
                </a:solidFill>
              </a:defRPr>
            </a:lvl1pPr>
            <a:lvl2pPr>
              <a:defRPr sz="3267">
                <a:solidFill>
                  <a:schemeClr val="bg1"/>
                </a:solidFill>
              </a:defRPr>
            </a:lvl2pPr>
            <a:lvl3pPr>
              <a:defRPr sz="3267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2837480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and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FBD08D5-9363-49D4-89A2-50503090D09C}"/>
              </a:ext>
            </a:extLst>
          </p:cNvPr>
          <p:cNvSpPr/>
          <p:nvPr userDrawn="1"/>
        </p:nvSpPr>
        <p:spPr bwMode="white">
          <a:xfrm>
            <a:off x="6297084" y="8677012"/>
            <a:ext cx="2792637" cy="394443"/>
          </a:xfrm>
          <a:prstGeom prst="rect">
            <a:avLst/>
          </a:prstGeom>
          <a:solidFill>
            <a:srgbClr val="282828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3360" tIns="170688" rIns="213360" bIns="17068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08791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936" y="405315"/>
            <a:ext cx="7304022" cy="1888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14BFDE4-EF97-4A84-B9A4-E3628474195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6938" y="2838331"/>
            <a:ext cx="7304023" cy="2642775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79D2916E-6016-4F1A-B09E-321ABAA0775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534400" y="0"/>
            <a:ext cx="8534400" cy="96012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409608425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_Bleed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70172A3F-D37C-4935-8664-1AA9E132A4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7068800" cy="96012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083C0-33B4-4180-9120-11EA27B97C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white">
          <a:xfrm>
            <a:off x="376937" y="1664847"/>
            <a:ext cx="8528843" cy="941861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 sz="4667">
                <a:solidFill>
                  <a:schemeClr val="tx1"/>
                </a:solidFill>
              </a:defRPr>
            </a:lvl1pPr>
            <a:lvl2pPr>
              <a:defRPr sz="3267">
                <a:solidFill>
                  <a:schemeClr val="bg1"/>
                </a:solidFill>
              </a:defRPr>
            </a:lvl2pPr>
            <a:lvl3pPr>
              <a:defRPr sz="3267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4EF9DF8-E8E9-4CAD-A5B5-16FBEC81DD87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376936" y="405315"/>
            <a:ext cx="16318176" cy="12595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20063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bed_Vide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0AC034E-E54C-4458-8A41-EB0300702CFF}"/>
              </a:ext>
            </a:extLst>
          </p:cNvPr>
          <p:cNvSpPr/>
          <p:nvPr userDrawn="1"/>
        </p:nvSpPr>
        <p:spPr bwMode="auto">
          <a:xfrm rot="5400000">
            <a:off x="7103110" y="3369310"/>
            <a:ext cx="2862580" cy="2862580"/>
          </a:xfrm>
          <a:custGeom>
            <a:avLst/>
            <a:gdLst>
              <a:gd name="connsiteX0" fmla="*/ 696468 w 2453640"/>
              <a:gd name="connsiteY0" fmla="*/ 1493520 h 2453640"/>
              <a:gd name="connsiteX1" fmla="*/ 1757172 w 2453640"/>
              <a:gd name="connsiteY1" fmla="*/ 1493520 h 2453640"/>
              <a:gd name="connsiteX2" fmla="*/ 1226820 w 2453640"/>
              <a:gd name="connsiteY2" fmla="*/ 701040 h 2453640"/>
              <a:gd name="connsiteX3" fmla="*/ 0 w 2453640"/>
              <a:gd name="connsiteY3" fmla="*/ 1226820 h 2453640"/>
              <a:gd name="connsiteX4" fmla="*/ 1226820 w 2453640"/>
              <a:gd name="connsiteY4" fmla="*/ 0 h 2453640"/>
              <a:gd name="connsiteX5" fmla="*/ 2453640 w 2453640"/>
              <a:gd name="connsiteY5" fmla="*/ 1226820 h 2453640"/>
              <a:gd name="connsiteX6" fmla="*/ 1226820 w 2453640"/>
              <a:gd name="connsiteY6" fmla="*/ 2453640 h 2453640"/>
              <a:gd name="connsiteX7" fmla="*/ 0 w 2453640"/>
              <a:gd name="connsiteY7" fmla="*/ 1226820 h 245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53640" h="2453640">
                <a:moveTo>
                  <a:pt x="696468" y="1493520"/>
                </a:moveTo>
                <a:lnTo>
                  <a:pt x="1757172" y="1493520"/>
                </a:lnTo>
                <a:lnTo>
                  <a:pt x="1226820" y="701040"/>
                </a:lnTo>
                <a:close/>
                <a:moveTo>
                  <a:pt x="0" y="1226820"/>
                </a:moveTo>
                <a:cubicBezTo>
                  <a:pt x="0" y="549266"/>
                  <a:pt x="549266" y="0"/>
                  <a:pt x="1226820" y="0"/>
                </a:cubicBezTo>
                <a:cubicBezTo>
                  <a:pt x="1904374" y="0"/>
                  <a:pt x="2453640" y="549266"/>
                  <a:pt x="2453640" y="1226820"/>
                </a:cubicBezTo>
                <a:cubicBezTo>
                  <a:pt x="2453640" y="1904374"/>
                  <a:pt x="1904374" y="2453640"/>
                  <a:pt x="1226820" y="2453640"/>
                </a:cubicBezTo>
                <a:cubicBezTo>
                  <a:pt x="549266" y="2453640"/>
                  <a:pt x="0" y="1904374"/>
                  <a:pt x="0" y="122682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3360" tIns="170688" rIns="213360" bIns="17068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08791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62EA48BA-8AA5-4D2B-BA49-A7696755D9F4}"/>
              </a:ext>
            </a:extLst>
          </p:cNvPr>
          <p:cNvSpPr>
            <a:spLocks noGrp="1"/>
          </p:cNvSpPr>
          <p:nvPr userDrawn="1">
            <p:ph type="media" sz="quarter" idx="10" hasCustomPrompt="1"/>
          </p:nvPr>
        </p:nvSpPr>
        <p:spPr>
          <a:xfrm>
            <a:off x="0" y="0"/>
            <a:ext cx="17068800" cy="9601200"/>
          </a:xfrm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video</a:t>
            </a:r>
          </a:p>
        </p:txBody>
      </p:sp>
    </p:spTree>
    <p:extLst>
      <p:ext uri="{BB962C8B-B14F-4D97-AF65-F5344CB8AC3E}">
        <p14:creationId xmlns:p14="http://schemas.microsoft.com/office/powerpoint/2010/main" val="3930729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C9571B55-C11F-4D26-B011-4F09A25077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0" y="0"/>
            <a:ext cx="17068800" cy="960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7826" y="4019135"/>
            <a:ext cx="15060179" cy="1314206"/>
          </a:xfrm>
          <a:noFill/>
        </p:spPr>
        <p:txBody>
          <a:bodyPr wrap="square" tIns="146304" bIns="146304" anchor="t" anchorCtr="0">
            <a:spAutoFit/>
          </a:bodyPr>
          <a:lstStyle>
            <a:lvl1pPr>
              <a:defRPr sz="7000" spc="-13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6E41032-D589-4546-B9F1-22E0581F68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4074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459AB8F-F889-4858-8333-C8736D20CD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7068800" cy="960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6455" y="4019135"/>
            <a:ext cx="15060179" cy="1314206"/>
          </a:xfrm>
          <a:noFill/>
        </p:spPr>
        <p:txBody>
          <a:bodyPr vert="horz" wrap="square" lIns="182880" tIns="146304" rIns="182880" bIns="146304" rtlCol="0" anchor="t" anchorCtr="0">
            <a:spAutoFit/>
          </a:bodyPr>
          <a:lstStyle>
            <a:lvl1pPr>
              <a:defRPr lang="en-US" sz="7000" spc="-138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Video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0436F05-F070-4159-B68A-8D29AF290135}"/>
              </a:ext>
            </a:extLst>
          </p:cNvPr>
          <p:cNvGrpSpPr/>
          <p:nvPr userDrawn="1"/>
        </p:nvGrpSpPr>
        <p:grpSpPr bwMode="white">
          <a:xfrm>
            <a:off x="639997" y="8640487"/>
            <a:ext cx="10205804" cy="304625"/>
            <a:chOff x="548569" y="7406123"/>
            <a:chExt cx="8747832" cy="261107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C87DB9A7-4AB6-49C1-ABE2-766D96966C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 bwMode="white">
            <a:xfrm>
              <a:off x="548569" y="7406123"/>
              <a:ext cx="1075500" cy="245214"/>
            </a:xfrm>
            <a:prstGeom prst="rect">
              <a:avLst/>
            </a:prstGeom>
          </p:spPr>
        </p:pic>
        <p:sp>
          <p:nvSpPr>
            <p:cNvPr id="13" name="TextBox 3">
              <a:extLst>
                <a:ext uri="{FF2B5EF4-FFF2-40B4-BE49-F238E27FC236}">
                  <a16:creationId xmlns:a16="http://schemas.microsoft.com/office/drawing/2014/main" id="{C31626E3-1E13-4965-B277-26C4DAEDC390}"/>
                </a:ext>
              </a:extLst>
            </p:cNvPr>
            <p:cNvSpPr txBox="1">
              <a:spLocks noChangeArrowheads="1"/>
            </p:cNvSpPr>
            <p:nvPr userDrawn="1"/>
          </p:nvSpPr>
          <p:spPr bwMode="white">
            <a:xfrm>
              <a:off x="5334001" y="7528730"/>
              <a:ext cx="3962400" cy="138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defTabSz="1280117"/>
              <a:r>
                <a:rPr lang="en-US" altLang="x-none" sz="1050" dirty="0">
                  <a:solidFill>
                    <a:srgbClr val="FFFFFF"/>
                  </a:solidFill>
                  <a:latin typeface="Amazon Ember" charset="0"/>
                  <a:ea typeface="Amazon Ember" charset="0"/>
                  <a:cs typeface="Amazon Ember" charset="0"/>
                </a:rPr>
                <a:t>© 2018, Amazon Web Services, Inc. or its affiliates. All rights reserved.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2FE560A4-56E6-4564-BB52-39283940C7E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547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_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B5BCDF69-7CA5-4D61-8B97-90CC34C0A5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7068801" cy="960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7826" y="4019135"/>
            <a:ext cx="15060179" cy="1314206"/>
          </a:xfrm>
          <a:noFill/>
        </p:spPr>
        <p:txBody>
          <a:bodyPr vert="horz" wrap="square" lIns="182880" tIns="146304" rIns="182880" bIns="146304" rtlCol="0" anchor="t" anchorCtr="0">
            <a:spAutoFit/>
          </a:bodyPr>
          <a:lstStyle>
            <a:lvl1pPr>
              <a:defRPr lang="en-US" sz="7000" spc="-138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Demo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4D5268-C838-44C2-9C15-1EAB18B9ACD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6845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77826" y="407459"/>
            <a:ext cx="16690975" cy="1257565"/>
          </a:xfrm>
        </p:spPr>
        <p:txBody>
          <a:bodyPr/>
          <a:lstStyle/>
          <a:p>
            <a:r>
              <a:rPr lang="en-US" dirty="0"/>
              <a:t>Sample Code Slide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B0438D-0AA4-40DE-B859-53B4B25058B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77825" y="2111376"/>
            <a:ext cx="16063119" cy="5393784"/>
          </a:xfrm>
        </p:spPr>
        <p:txBody>
          <a:bodyPr/>
          <a:lstStyle>
            <a:lvl1pPr>
              <a:spcBef>
                <a:spcPts val="2800"/>
              </a:spcBef>
              <a:defRPr sz="2333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8AA576-BFFE-49D7-B4C6-27E24E8847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116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lumn_Co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77826" y="407459"/>
            <a:ext cx="16690975" cy="1257565"/>
          </a:xfrm>
        </p:spPr>
        <p:txBody>
          <a:bodyPr/>
          <a:lstStyle/>
          <a:p>
            <a:r>
              <a:rPr lang="en-US" dirty="0"/>
              <a:t>Sample Code Slide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B0438D-0AA4-40DE-B859-53B4B25058B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77825" y="2111376"/>
            <a:ext cx="7528719" cy="5393784"/>
          </a:xfrm>
        </p:spPr>
        <p:txBody>
          <a:bodyPr/>
          <a:lstStyle>
            <a:lvl1pPr>
              <a:spcBef>
                <a:spcPts val="2800"/>
              </a:spcBef>
              <a:defRPr sz="2333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sp>
        <p:nvSpPr>
          <p:cNvPr id="7" name="Content Placeholder 10">
            <a:extLst>
              <a:ext uri="{FF2B5EF4-FFF2-40B4-BE49-F238E27FC236}">
                <a16:creationId xmlns:a16="http://schemas.microsoft.com/office/drawing/2014/main" id="{37C8F698-9535-4EA1-A06D-92ABCB324DB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42252" y="2111376"/>
            <a:ext cx="7528719" cy="5393784"/>
          </a:xfrm>
        </p:spPr>
        <p:txBody>
          <a:bodyPr/>
          <a:lstStyle>
            <a:lvl1pPr>
              <a:spcBef>
                <a:spcPts val="2800"/>
              </a:spcBef>
              <a:defRPr sz="2333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4C12E46-82F8-43B9-B202-0ACFBA0C2C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409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4590" y="2393634"/>
            <a:ext cx="1472184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4590" y="6425249"/>
            <a:ext cx="1472184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66916-E3FC-4D63-AAD1-EC60B80682B5}" type="datetimeFigureOut">
              <a:rPr lang="en-US" smtClean="0"/>
              <a:t>04-Mar-21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3E2E2-7629-4BC2-AF16-DDD2CF8B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0145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_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D4DE95-6AD4-49A7-86CE-3AC3090C20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7068800" cy="96012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 bwMode="white">
          <a:xfrm>
            <a:off x="377825" y="2596992"/>
            <a:ext cx="15062537" cy="3141192"/>
          </a:xfrm>
        </p:spPr>
        <p:txBody>
          <a:bodyPr lIns="182880"/>
          <a:lstStyle>
            <a:lvl1pPr marL="200031" indent="-200031" algn="l">
              <a:defRPr sz="7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“Lorem ipsum dolor sit amet, consectetuer adipiscing </a:t>
            </a:r>
            <a:r>
              <a:rPr lang="en-US" dirty="0" err="1"/>
              <a:t>elit</a:t>
            </a:r>
            <a:r>
              <a:rPr lang="en-US" dirty="0"/>
              <a:t>. Maecenas </a:t>
            </a:r>
            <a:r>
              <a:rPr lang="en-US" dirty="0" err="1"/>
              <a:t>porttitor</a:t>
            </a:r>
            <a:r>
              <a:rPr lang="en-US" dirty="0"/>
              <a:t> congue </a:t>
            </a:r>
            <a:r>
              <a:rPr lang="en-US" dirty="0" err="1"/>
              <a:t>massa</a:t>
            </a:r>
            <a:r>
              <a:rPr lang="en-US" dirty="0"/>
              <a:t>.”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7272020" y="6364129"/>
            <a:ext cx="8168799" cy="747962"/>
          </a:xfrm>
        </p:spPr>
        <p:txBody>
          <a:bodyPr lIns="182880"/>
          <a:lstStyle>
            <a:lvl1pPr marL="266708" indent="0" algn="r">
              <a:buNone/>
              <a:defRPr sz="3267" b="1">
                <a:solidFill>
                  <a:schemeClr val="tx1"/>
                </a:solidFill>
                <a:latin typeface="+mn-lt"/>
              </a:defRPr>
            </a:lvl1pPr>
            <a:lvl2pPr marL="47063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2pPr>
            <a:lvl3pPr marL="78438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3pPr>
            <a:lvl4pPr marL="1098142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4pPr>
            <a:lvl5pPr marL="1411897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4802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_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23A6C23-27D5-45F9-A468-5103B33603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7068800" cy="9601200"/>
          </a:xfrm>
          <a:prstGeom prst="rect">
            <a:avLst/>
          </a:prstGeom>
        </p:spPr>
      </p:pic>
      <p:sp>
        <p:nvSpPr>
          <p:cNvPr id="9" name="Rectangle: Single Corner Rounded 8">
            <a:extLst>
              <a:ext uri="{FF2B5EF4-FFF2-40B4-BE49-F238E27FC236}">
                <a16:creationId xmlns:a16="http://schemas.microsoft.com/office/drawing/2014/main" id="{ED2025C5-771A-446C-A883-53DD533B711E}"/>
              </a:ext>
            </a:extLst>
          </p:cNvPr>
          <p:cNvSpPr/>
          <p:nvPr userDrawn="1"/>
        </p:nvSpPr>
        <p:spPr bwMode="auto">
          <a:xfrm flipH="1">
            <a:off x="12740384" y="7178936"/>
            <a:ext cx="4328415" cy="2422264"/>
          </a:xfrm>
          <a:prstGeom prst="round1Rect">
            <a:avLst>
              <a:gd name="adj" fmla="val 50000"/>
            </a:avLst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3360" tIns="170688" rIns="213360" bIns="17068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08791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67E3236-3BFA-49FE-817B-CDA7278848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77826" y="4941057"/>
            <a:ext cx="7152179" cy="1943100"/>
          </a:xfrm>
        </p:spPr>
        <p:txBody>
          <a:bodyPr lIns="182880" tIns="146304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3267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Contact information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0B8BD6-A711-4A2B-B746-1B6F5FF44CFA}"/>
              </a:ext>
            </a:extLst>
          </p:cNvPr>
          <p:cNvSpPr txBox="1"/>
          <p:nvPr userDrawn="1"/>
        </p:nvSpPr>
        <p:spPr bwMode="white">
          <a:xfrm>
            <a:off x="376934" y="2577890"/>
            <a:ext cx="13971525" cy="2222711"/>
          </a:xfrm>
          <a:prstGeom prst="rect">
            <a:avLst/>
          </a:prstGeom>
          <a:noFill/>
        </p:spPr>
        <p:txBody>
          <a:bodyPr vert="horz" wrap="square" lIns="213360" tIns="106680" rIns="170688" bIns="106680" rtlCol="0" anchor="t" anchorCtr="0">
            <a:noAutofit/>
          </a:bodyPr>
          <a:lstStyle>
            <a:lvl1pPr defTabSz="1097278">
              <a:lnSpc>
                <a:spcPct val="90000"/>
              </a:lnSpc>
              <a:spcBef>
                <a:spcPct val="0"/>
              </a:spcBef>
              <a:buNone/>
              <a:defRPr lang="en-US" sz="6600" b="0" cap="none" spc="-118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r>
              <a:rPr sz="13417">
                <a:solidFill>
                  <a:srgbClr val="FFFFFF"/>
                </a:solidFill>
              </a:rPr>
              <a:t>Thank you!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71C90DF-6F04-46B6-AA74-3B7E21AB687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295164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rvey_Remin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E7A1BE-6151-4169-BEAD-480D261196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998"/>
            <a:ext cx="17068800" cy="959320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914D48E-3390-4A56-8305-7CE447E7ECA2}"/>
              </a:ext>
            </a:extLst>
          </p:cNvPr>
          <p:cNvSpPr txBox="1"/>
          <p:nvPr userDrawn="1"/>
        </p:nvSpPr>
        <p:spPr bwMode="white">
          <a:xfrm>
            <a:off x="3283848" y="4582763"/>
            <a:ext cx="10501107" cy="2089803"/>
          </a:xfrm>
          <a:prstGeom prst="rect">
            <a:avLst/>
          </a:prstGeom>
          <a:noFill/>
        </p:spPr>
        <p:txBody>
          <a:bodyPr wrap="square" lIns="213360" tIns="170688" rIns="213360" bIns="170688" rtlCol="0">
            <a:spAutoFit/>
          </a:bodyPr>
          <a:lstStyle/>
          <a:p>
            <a:pPr algn="ctr" defTabSz="1280117">
              <a:lnSpc>
                <a:spcPct val="90000"/>
              </a:lnSpc>
              <a:spcAft>
                <a:spcPts val="2100"/>
              </a:spcAft>
            </a:pPr>
            <a:r>
              <a:rPr lang="en-US" sz="630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Amazon Ember Light"/>
              </a:rPr>
              <a:t>Please complete the session survey in the mobile app.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78A35A-F2E6-4A78-9F3F-92AA8F84B9B9}"/>
              </a:ext>
            </a:extLst>
          </p:cNvPr>
          <p:cNvSpPr/>
          <p:nvPr userDrawn="1"/>
        </p:nvSpPr>
        <p:spPr bwMode="auto">
          <a:xfrm>
            <a:off x="7432040" y="1686812"/>
            <a:ext cx="2204720" cy="220472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3360" tIns="426720" rIns="213360" bIns="17068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8791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417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!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B971DF8-4270-4C84-AF76-350B4ED0B6AB}"/>
              </a:ext>
            </a:extLst>
          </p:cNvPr>
          <p:cNvGrpSpPr/>
          <p:nvPr userDrawn="1"/>
        </p:nvGrpSpPr>
        <p:grpSpPr>
          <a:xfrm>
            <a:off x="639997" y="8640487"/>
            <a:ext cx="10205804" cy="304625"/>
            <a:chOff x="548569" y="7406123"/>
            <a:chExt cx="8747832" cy="261107"/>
          </a:xfrm>
        </p:grpSpPr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4170C957-BF06-41CE-A0DC-1F76346D8EE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48569" y="7406123"/>
              <a:ext cx="1075500" cy="245214"/>
            </a:xfrm>
            <a:prstGeom prst="rect">
              <a:avLst/>
            </a:prstGeom>
          </p:spPr>
        </p:pic>
        <p:sp>
          <p:nvSpPr>
            <p:cNvPr id="20" name="TextBox 3">
              <a:extLst>
                <a:ext uri="{FF2B5EF4-FFF2-40B4-BE49-F238E27FC236}">
                  <a16:creationId xmlns:a16="http://schemas.microsoft.com/office/drawing/2014/main" id="{EE91716F-2F0B-4C2C-B992-A1ED04DC5459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5334001" y="7528730"/>
              <a:ext cx="3962400" cy="138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defTabSz="1280117"/>
              <a:r>
                <a:rPr lang="en-US" altLang="x-none" sz="1050" dirty="0">
                  <a:solidFill>
                    <a:srgbClr val="FFFFFF"/>
                  </a:solidFill>
                  <a:latin typeface="Amazon Ember" charset="0"/>
                  <a:ea typeface="Amazon Ember" charset="0"/>
                  <a:cs typeface="Amazon Ember" charset="0"/>
                </a:rPr>
                <a:t>© 2018, Amazon Web Services, Inc. or its affiliates. All rights reserved.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B482E19C-1EF8-47E5-889E-5AE7A602EA7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556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9040470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6CED5-BA9A-9541-BAF6-F6AA6526A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480" y="511177"/>
            <a:ext cx="14721840" cy="18557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A4CEB-44C2-2641-99E2-5A6C13F70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F0C6D-DE76-0F4A-8521-8A32E2CA8B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73480" y="8898891"/>
            <a:ext cx="3840480" cy="511175"/>
          </a:xfrm>
          <a:prstGeom prst="rect">
            <a:avLst/>
          </a:prstGeom>
        </p:spPr>
        <p:txBody>
          <a:bodyPr/>
          <a:lstStyle/>
          <a:p>
            <a:pPr defTabSz="1280117"/>
            <a:fld id="{3F18A90C-C7C4-9042-B236-BC07CF9D44AA}" type="datetime1">
              <a:rPr lang="en-US" sz="2471" smtClean="0">
                <a:solidFill>
                  <a:srgbClr val="FFFFFF"/>
                </a:solidFill>
              </a:rPr>
              <a:pPr defTabSz="1280117"/>
              <a:t>04-Mar-21</a:t>
            </a:fld>
            <a:endParaRPr lang="en-US" sz="2471" dirty="0">
              <a:solidFill>
                <a:srgbClr val="FFFFFF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80D1C-E923-1347-AA52-41B2B35E5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4040" y="8898891"/>
            <a:ext cx="5760720" cy="511175"/>
          </a:xfrm>
          <a:prstGeom prst="rect">
            <a:avLst/>
          </a:prstGeom>
        </p:spPr>
        <p:txBody>
          <a:bodyPr/>
          <a:lstStyle/>
          <a:p>
            <a:pPr defTabSz="1280117"/>
            <a:r>
              <a:rPr lang="en-US" sz="2471">
                <a:solidFill>
                  <a:srgbClr val="FFFFFF"/>
                </a:solidFill>
              </a:rPr>
              <a:t>AWS@Expedia Day</a:t>
            </a:r>
            <a:endParaRPr lang="en-US" sz="2471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6BB0F-CF41-4649-91EA-13E0E9802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054840" y="8898891"/>
            <a:ext cx="3840480" cy="511175"/>
          </a:xfrm>
          <a:prstGeom prst="rect">
            <a:avLst/>
          </a:prstGeom>
        </p:spPr>
        <p:txBody>
          <a:bodyPr/>
          <a:lstStyle/>
          <a:p>
            <a:pPr defTabSz="1280117"/>
            <a:fld id="{8215FB02-CD11-4A46-A1BA-F77A6716864E}" type="slidenum">
              <a:rPr lang="en-US" sz="2471" smtClean="0">
                <a:solidFill>
                  <a:srgbClr val="FFFFFF"/>
                </a:solidFill>
              </a:rPr>
              <a:pPr defTabSz="1280117"/>
              <a:t>‹#›</a:t>
            </a:fld>
            <a:endParaRPr lang="en-US" sz="247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4230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759F925-2352-4891-8D43-6D9E2419DD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7068800" cy="960120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376935" y="2908921"/>
            <a:ext cx="8784963" cy="377444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0999" tIns="200800" rIns="250999" bIns="2008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27982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94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FE005A7-7E65-4756-AF89-359FFFE7B1D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56275" y="4167188"/>
            <a:ext cx="5556250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292252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One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891BAB58-2571-40B8-8628-CFDD2F94BF49}"/>
              </a:ext>
            </a:extLst>
          </p:cNvPr>
          <p:cNvGrpSpPr/>
          <p:nvPr userDrawn="1"/>
        </p:nvGrpSpPr>
        <p:grpSpPr>
          <a:xfrm>
            <a:off x="0" y="0"/>
            <a:ext cx="17068800" cy="9601200"/>
            <a:chOff x="0" y="0"/>
            <a:chExt cx="14630400" cy="82296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47DC354-BF09-43C8-A59E-03EFF046640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781368" y="0"/>
              <a:ext cx="8849032" cy="8229600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E2E52A4-CEA4-4CA8-A16A-1D796A239683}"/>
                </a:ext>
              </a:extLst>
            </p:cNvPr>
            <p:cNvSpPr/>
            <p:nvPr userDrawn="1"/>
          </p:nvSpPr>
          <p:spPr bwMode="auto">
            <a:xfrm>
              <a:off x="0" y="0"/>
              <a:ext cx="5781368" cy="822960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08791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6936" y="2718347"/>
            <a:ext cx="12205897" cy="2159000"/>
          </a:xfrm>
          <a:noFill/>
        </p:spPr>
        <p:txBody>
          <a:bodyPr lIns="182880" tIns="146304" rIns="182880" bIns="146304" anchor="t" anchorCtr="0"/>
          <a:lstStyle>
            <a:lvl1pPr>
              <a:defRPr sz="6300" spc="-13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77825" y="5428457"/>
            <a:ext cx="12201523" cy="1943100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76935" y="1716535"/>
            <a:ext cx="12205897" cy="618567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333" spc="7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6" name="TextBox 3">
            <a:extLst>
              <a:ext uri="{FF2B5EF4-FFF2-40B4-BE49-F238E27FC236}">
                <a16:creationId xmlns:a16="http://schemas.microsoft.com/office/drawing/2014/main" id="{1FFAA4BC-39DA-4BA4-A008-EDCAFDC3CD19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6223001" y="8783519"/>
            <a:ext cx="4622800" cy="16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105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8660CFB-B237-4314-8C07-652E59D1DD6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017327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Two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33114102-4F46-4AD1-981E-6F1F24ED7B9C}"/>
              </a:ext>
            </a:extLst>
          </p:cNvPr>
          <p:cNvGrpSpPr/>
          <p:nvPr userDrawn="1"/>
        </p:nvGrpSpPr>
        <p:grpSpPr>
          <a:xfrm>
            <a:off x="0" y="0"/>
            <a:ext cx="17068800" cy="9601200"/>
            <a:chOff x="0" y="0"/>
            <a:chExt cx="14630400" cy="822960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352DC03-AC48-45D8-83B4-60ABFF76CA4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781368" y="0"/>
              <a:ext cx="8849032" cy="8229600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816E557-B7E8-4B8D-B033-E0FAF7238B69}"/>
                </a:ext>
              </a:extLst>
            </p:cNvPr>
            <p:cNvSpPr/>
            <p:nvPr userDrawn="1"/>
          </p:nvSpPr>
          <p:spPr bwMode="auto">
            <a:xfrm>
              <a:off x="0" y="0"/>
              <a:ext cx="5781368" cy="822960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08791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6936" y="2718347"/>
            <a:ext cx="12202411" cy="2159000"/>
          </a:xfrm>
          <a:noFill/>
        </p:spPr>
        <p:txBody>
          <a:bodyPr lIns="182880" tIns="146304" rIns="182880" bIns="146304" anchor="t" anchorCtr="0"/>
          <a:lstStyle>
            <a:lvl1pPr>
              <a:defRPr sz="6300" spc="-13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77827" y="5428457"/>
            <a:ext cx="6111874" cy="1610466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76936" y="1716535"/>
            <a:ext cx="12202412" cy="618567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333" spc="7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2225D5F-0ED5-4581-A2C0-55B5A05E2F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6489700" y="5428457"/>
            <a:ext cx="6089647" cy="1610466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F9949FD-1BF1-41F0-98AF-C7194E7F95C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46779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Three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573837A0-7807-4FF2-9286-D089B2E6AC3B}"/>
              </a:ext>
            </a:extLst>
          </p:cNvPr>
          <p:cNvGrpSpPr/>
          <p:nvPr userDrawn="1"/>
        </p:nvGrpSpPr>
        <p:grpSpPr>
          <a:xfrm>
            <a:off x="0" y="0"/>
            <a:ext cx="17068800" cy="9601200"/>
            <a:chOff x="0" y="0"/>
            <a:chExt cx="14630400" cy="8229600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C7655C5-BC04-4234-AF75-2F5081C22B0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781368" y="0"/>
              <a:ext cx="8849032" cy="8229600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50AD0FF-13E0-4522-832B-8E752B0A747A}"/>
                </a:ext>
              </a:extLst>
            </p:cNvPr>
            <p:cNvSpPr/>
            <p:nvPr userDrawn="1"/>
          </p:nvSpPr>
          <p:spPr bwMode="auto">
            <a:xfrm>
              <a:off x="0" y="0"/>
              <a:ext cx="5781368" cy="822960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08791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6937" y="2718347"/>
            <a:ext cx="12202413" cy="2159000"/>
          </a:xfrm>
          <a:noFill/>
        </p:spPr>
        <p:txBody>
          <a:bodyPr lIns="182880" tIns="146304" rIns="182880" bIns="146304" anchor="t" anchorCtr="0"/>
          <a:lstStyle>
            <a:lvl1pPr>
              <a:defRPr sz="6300" spc="-13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76936" y="1716535"/>
            <a:ext cx="12202412" cy="618567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333" spc="7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C0E6E0D-2F6A-4055-A8DD-44FB43AC81F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77826" y="5428457"/>
            <a:ext cx="4044950" cy="1610466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8538CBB5-A8A5-4137-AFBD-BD452F8E68B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5733692" y="5428457"/>
            <a:ext cx="4044950" cy="1610466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0A6FFF4-CEA6-4ED4-89EC-2C9819C8C0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11089558" y="5428457"/>
            <a:ext cx="4044950" cy="1610466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Company/Org Name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412F586-2D23-4F5E-A613-0C52B9D424A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081152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01866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3480" y="2555875"/>
            <a:ext cx="7254240" cy="60918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41080" y="2555875"/>
            <a:ext cx="7254240" cy="60918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66916-E3FC-4D63-AAD1-EC60B80682B5}" type="datetimeFigureOut">
              <a:rPr lang="en-US" smtClean="0"/>
              <a:t>04-Mar-21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3E2E2-7629-4BC2-AF16-DDD2CF8B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965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6938" y="1664851"/>
            <a:ext cx="16314929" cy="2642775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8761930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and_Bullete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6938" y="1664851"/>
            <a:ext cx="16314929" cy="2642775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 marL="533415" indent="-533415">
              <a:buFont typeface="Arial" panose="020B0604020202020204" pitchFamily="34" charset="0"/>
              <a:buChar char="•"/>
              <a:defRPr/>
            </a:lvl1pPr>
            <a:lvl2pPr marL="870694" indent="-400061">
              <a:buFont typeface="Arial" panose="020B0604020202020204" pitchFamily="34" charset="0"/>
              <a:buChar char="•"/>
              <a:defRPr/>
            </a:lvl2pPr>
            <a:lvl3pPr marL="1184449" indent="-400061">
              <a:buFont typeface="Arial" panose="020B0604020202020204" pitchFamily="34" charset="0"/>
              <a:buChar char="•"/>
              <a:defRPr/>
            </a:lvl3pPr>
            <a:lvl4pPr marL="1498204" indent="-400061">
              <a:buFont typeface="Arial" panose="020B0604020202020204" pitchFamily="34" charset="0"/>
              <a:buChar char="•"/>
              <a:defRPr/>
            </a:lvl4pPr>
            <a:lvl5pPr marL="1811959" indent="-400061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4437636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76936" y="1664846"/>
            <a:ext cx="7356501" cy="2642775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786237" y="1664846"/>
            <a:ext cx="7356501" cy="2642775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9184284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_Column_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76936" y="1664846"/>
            <a:ext cx="7356501" cy="2593339"/>
          </a:xfrm>
        </p:spPr>
        <p:txBody>
          <a:bodyPr vert="horz" wrap="square" lIns="182880" tIns="146304" rIns="182880" bIns="146304" rtlCol="0">
            <a:spAutoFit/>
          </a:bodyPr>
          <a:lstStyle>
            <a:lvl1pPr marL="533415" indent="-533415">
              <a:buFont typeface="Arial" panose="020B0604020202020204" pitchFamily="34" charset="0"/>
              <a:buChar char="•"/>
              <a:defRPr lang="en-US" dirty="0"/>
            </a:lvl1pPr>
            <a:lvl2pPr marL="870694" indent="-400061">
              <a:buFont typeface="Arial" panose="020B0604020202020204" pitchFamily="34" charset="0"/>
              <a:buChar char="•"/>
              <a:defRPr lang="en-US" dirty="0"/>
            </a:lvl2pPr>
            <a:lvl3pPr marL="1184449" indent="-400061">
              <a:buFont typeface="Arial" panose="020B0604020202020204" pitchFamily="34" charset="0"/>
              <a:buChar char="•"/>
              <a:defRPr lang="en-US" dirty="0"/>
            </a:lvl3pPr>
            <a:lvl4pPr marL="1498204" indent="-400061">
              <a:buFont typeface="Arial" panose="020B0604020202020204" pitchFamily="34" charset="0"/>
              <a:buChar char="•"/>
              <a:defRPr lang="en-US" dirty="0"/>
            </a:lvl4pPr>
            <a:lvl5pPr marL="1811959" indent="-400061">
              <a:buFont typeface="Arial" panose="020B0604020202020204" pitchFamily="34" charset="0"/>
              <a:buChar char="•"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786237" y="1664846"/>
            <a:ext cx="7356501" cy="2593339"/>
          </a:xfrm>
        </p:spPr>
        <p:txBody>
          <a:bodyPr vert="horz" wrap="square" lIns="182880" tIns="146304" rIns="182880" bIns="146304" rtlCol="0">
            <a:spAutoFit/>
          </a:bodyPr>
          <a:lstStyle>
            <a:lvl1pPr marL="533415" indent="-533415">
              <a:buFont typeface="Arial" panose="020B0604020202020204" pitchFamily="34" charset="0"/>
              <a:buChar char="•"/>
              <a:defRPr lang="en-US" dirty="0"/>
            </a:lvl1pPr>
            <a:lvl2pPr marL="870694" indent="-400061">
              <a:buFont typeface="Arial" panose="020B0604020202020204" pitchFamily="34" charset="0"/>
              <a:buChar char="•"/>
              <a:defRPr lang="en-US" dirty="0"/>
            </a:lvl2pPr>
            <a:lvl3pPr marL="1184449" indent="-400061">
              <a:buFont typeface="Arial" panose="020B0604020202020204" pitchFamily="34" charset="0"/>
              <a:buChar char="•"/>
              <a:defRPr lang="en-US" dirty="0"/>
            </a:lvl3pPr>
            <a:lvl4pPr marL="1498204" indent="-400061">
              <a:buFont typeface="Arial" panose="020B0604020202020204" pitchFamily="34" charset="0"/>
              <a:buChar char="•"/>
              <a:defRPr lang="en-US" dirty="0"/>
            </a:lvl4pPr>
            <a:lvl5pPr marL="1811959" indent="-400061">
              <a:buFont typeface="Arial" panose="020B0604020202020204" pitchFamily="34" charset="0"/>
              <a:buChar char="•"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6483331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and_Full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F1C44F60-96AF-4ABC-A435-2C2A133BC10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76936" y="1664847"/>
            <a:ext cx="16354044" cy="6668745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936" y="405315"/>
            <a:ext cx="16354044" cy="12595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A9D83BD-CBDA-47B5-82D5-43BD58971F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white">
          <a:xfrm>
            <a:off x="376937" y="1664847"/>
            <a:ext cx="8528843" cy="941861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 sz="4667">
                <a:solidFill>
                  <a:schemeClr val="tx1"/>
                </a:solidFill>
              </a:defRPr>
            </a:lvl1pPr>
            <a:lvl2pPr>
              <a:defRPr sz="3267">
                <a:solidFill>
                  <a:schemeClr val="bg1"/>
                </a:solidFill>
              </a:defRPr>
            </a:lvl2pPr>
            <a:lvl3pPr>
              <a:defRPr sz="3267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338992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_and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FBD08D5-9363-49D4-89A2-50503090D09C}"/>
              </a:ext>
            </a:extLst>
          </p:cNvPr>
          <p:cNvSpPr/>
          <p:nvPr userDrawn="1"/>
        </p:nvSpPr>
        <p:spPr bwMode="white">
          <a:xfrm>
            <a:off x="6297084" y="8677012"/>
            <a:ext cx="2792637" cy="394443"/>
          </a:xfrm>
          <a:prstGeom prst="rect">
            <a:avLst/>
          </a:prstGeom>
          <a:solidFill>
            <a:srgbClr val="282828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3360" tIns="170688" rIns="213360" bIns="17068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08791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936" y="405315"/>
            <a:ext cx="7304022" cy="1888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14BFDE4-EF97-4A84-B9A4-E3628474195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6938" y="2838331"/>
            <a:ext cx="7304023" cy="2642775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79D2916E-6016-4F1A-B09E-321ABAA0775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534400" y="0"/>
            <a:ext cx="8534400" cy="96012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786581195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_Bleed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70172A3F-D37C-4935-8664-1AA9E132A4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7068800" cy="96012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083C0-33B4-4180-9120-11EA27B97C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white">
          <a:xfrm>
            <a:off x="376937" y="1664847"/>
            <a:ext cx="8528843" cy="941861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 sz="4667">
                <a:solidFill>
                  <a:schemeClr val="tx1"/>
                </a:solidFill>
              </a:defRPr>
            </a:lvl1pPr>
            <a:lvl2pPr>
              <a:defRPr sz="3267">
                <a:solidFill>
                  <a:schemeClr val="bg1"/>
                </a:solidFill>
              </a:defRPr>
            </a:lvl2pPr>
            <a:lvl3pPr>
              <a:defRPr sz="3267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4EF9DF8-E8E9-4CAD-A5B5-16FBEC81DD87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376936" y="405315"/>
            <a:ext cx="16318176" cy="12595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11955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bed_Vide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0AC034E-E54C-4458-8A41-EB0300702CFF}"/>
              </a:ext>
            </a:extLst>
          </p:cNvPr>
          <p:cNvSpPr/>
          <p:nvPr userDrawn="1"/>
        </p:nvSpPr>
        <p:spPr bwMode="auto">
          <a:xfrm rot="5400000">
            <a:off x="7103110" y="3369310"/>
            <a:ext cx="2862580" cy="2862580"/>
          </a:xfrm>
          <a:custGeom>
            <a:avLst/>
            <a:gdLst>
              <a:gd name="connsiteX0" fmla="*/ 696468 w 2453640"/>
              <a:gd name="connsiteY0" fmla="*/ 1493520 h 2453640"/>
              <a:gd name="connsiteX1" fmla="*/ 1757172 w 2453640"/>
              <a:gd name="connsiteY1" fmla="*/ 1493520 h 2453640"/>
              <a:gd name="connsiteX2" fmla="*/ 1226820 w 2453640"/>
              <a:gd name="connsiteY2" fmla="*/ 701040 h 2453640"/>
              <a:gd name="connsiteX3" fmla="*/ 0 w 2453640"/>
              <a:gd name="connsiteY3" fmla="*/ 1226820 h 2453640"/>
              <a:gd name="connsiteX4" fmla="*/ 1226820 w 2453640"/>
              <a:gd name="connsiteY4" fmla="*/ 0 h 2453640"/>
              <a:gd name="connsiteX5" fmla="*/ 2453640 w 2453640"/>
              <a:gd name="connsiteY5" fmla="*/ 1226820 h 2453640"/>
              <a:gd name="connsiteX6" fmla="*/ 1226820 w 2453640"/>
              <a:gd name="connsiteY6" fmla="*/ 2453640 h 2453640"/>
              <a:gd name="connsiteX7" fmla="*/ 0 w 2453640"/>
              <a:gd name="connsiteY7" fmla="*/ 1226820 h 245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53640" h="2453640">
                <a:moveTo>
                  <a:pt x="696468" y="1493520"/>
                </a:moveTo>
                <a:lnTo>
                  <a:pt x="1757172" y="1493520"/>
                </a:lnTo>
                <a:lnTo>
                  <a:pt x="1226820" y="701040"/>
                </a:lnTo>
                <a:close/>
                <a:moveTo>
                  <a:pt x="0" y="1226820"/>
                </a:moveTo>
                <a:cubicBezTo>
                  <a:pt x="0" y="549266"/>
                  <a:pt x="549266" y="0"/>
                  <a:pt x="1226820" y="0"/>
                </a:cubicBezTo>
                <a:cubicBezTo>
                  <a:pt x="1904374" y="0"/>
                  <a:pt x="2453640" y="549266"/>
                  <a:pt x="2453640" y="1226820"/>
                </a:cubicBezTo>
                <a:cubicBezTo>
                  <a:pt x="2453640" y="1904374"/>
                  <a:pt x="1904374" y="2453640"/>
                  <a:pt x="1226820" y="2453640"/>
                </a:cubicBezTo>
                <a:cubicBezTo>
                  <a:pt x="549266" y="2453640"/>
                  <a:pt x="0" y="1904374"/>
                  <a:pt x="0" y="122682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3360" tIns="170688" rIns="213360" bIns="17068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08791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62EA48BA-8AA5-4D2B-BA49-A7696755D9F4}"/>
              </a:ext>
            </a:extLst>
          </p:cNvPr>
          <p:cNvSpPr>
            <a:spLocks noGrp="1"/>
          </p:cNvSpPr>
          <p:nvPr userDrawn="1">
            <p:ph type="media" sz="quarter" idx="10" hasCustomPrompt="1"/>
          </p:nvPr>
        </p:nvSpPr>
        <p:spPr>
          <a:xfrm>
            <a:off x="0" y="0"/>
            <a:ext cx="17068800" cy="9601200"/>
          </a:xfrm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video</a:t>
            </a:r>
          </a:p>
        </p:txBody>
      </p:sp>
    </p:spTree>
    <p:extLst>
      <p:ext uri="{BB962C8B-B14F-4D97-AF65-F5344CB8AC3E}">
        <p14:creationId xmlns:p14="http://schemas.microsoft.com/office/powerpoint/2010/main" val="771130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C9571B55-C11F-4D26-B011-4F09A25077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0" y="0"/>
            <a:ext cx="17068800" cy="960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7826" y="4019135"/>
            <a:ext cx="15060179" cy="1314206"/>
          </a:xfrm>
          <a:noFill/>
        </p:spPr>
        <p:txBody>
          <a:bodyPr wrap="square" tIns="146304" bIns="146304" anchor="t" anchorCtr="0">
            <a:spAutoFit/>
          </a:bodyPr>
          <a:lstStyle>
            <a:lvl1pPr>
              <a:defRPr sz="7000" spc="-13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6E41032-D589-4546-B9F1-22E0581F68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778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459AB8F-F889-4858-8333-C8736D20CD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7068800" cy="960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6455" y="4019135"/>
            <a:ext cx="15060179" cy="1314206"/>
          </a:xfrm>
          <a:noFill/>
        </p:spPr>
        <p:txBody>
          <a:bodyPr vert="horz" wrap="square" lIns="182880" tIns="146304" rIns="182880" bIns="146304" rtlCol="0" anchor="t" anchorCtr="0">
            <a:spAutoFit/>
          </a:bodyPr>
          <a:lstStyle>
            <a:lvl1pPr>
              <a:defRPr lang="en-US" sz="7000" spc="-138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Video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0436F05-F070-4159-B68A-8D29AF290135}"/>
              </a:ext>
            </a:extLst>
          </p:cNvPr>
          <p:cNvGrpSpPr/>
          <p:nvPr userDrawn="1"/>
        </p:nvGrpSpPr>
        <p:grpSpPr bwMode="white">
          <a:xfrm>
            <a:off x="639997" y="8640482"/>
            <a:ext cx="10205804" cy="304625"/>
            <a:chOff x="548569" y="7406123"/>
            <a:chExt cx="8747832" cy="261107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C87DB9A7-4AB6-49C1-ABE2-766D96966C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 bwMode="white">
            <a:xfrm>
              <a:off x="548569" y="7406123"/>
              <a:ext cx="1075500" cy="245214"/>
            </a:xfrm>
            <a:prstGeom prst="rect">
              <a:avLst/>
            </a:prstGeom>
          </p:spPr>
        </p:pic>
        <p:sp>
          <p:nvSpPr>
            <p:cNvPr id="13" name="TextBox 3">
              <a:extLst>
                <a:ext uri="{FF2B5EF4-FFF2-40B4-BE49-F238E27FC236}">
                  <a16:creationId xmlns:a16="http://schemas.microsoft.com/office/drawing/2014/main" id="{C31626E3-1E13-4965-B277-26C4DAEDC390}"/>
                </a:ext>
              </a:extLst>
            </p:cNvPr>
            <p:cNvSpPr txBox="1">
              <a:spLocks noChangeArrowheads="1"/>
            </p:cNvSpPr>
            <p:nvPr userDrawn="1"/>
          </p:nvSpPr>
          <p:spPr bwMode="white">
            <a:xfrm>
              <a:off x="5334001" y="7528730"/>
              <a:ext cx="3962400" cy="138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/>
              <a:r>
                <a:rPr lang="en-US" altLang="x-none" sz="1050" b="0" i="0" dirty="0">
                  <a:solidFill>
                    <a:schemeClr val="tx1"/>
                  </a:solidFill>
                  <a:latin typeface="Amazon Ember" charset="0"/>
                  <a:ea typeface="Amazon Ember" charset="0"/>
                  <a:cs typeface="Amazon Ember" charset="0"/>
                </a:rPr>
                <a:t>© 2018, Amazon Web Services, Inc. or its affiliates. All rights reserved.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2FE560A4-56E6-4564-BB52-39283940C7E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174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3" y="511176"/>
            <a:ext cx="14721840" cy="18557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5704" y="2353628"/>
            <a:ext cx="7220902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5704" y="3507105"/>
            <a:ext cx="7220902" cy="5158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641080" y="2353628"/>
            <a:ext cx="7256463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41080" y="3507105"/>
            <a:ext cx="7256463" cy="5158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66916-E3FC-4D63-AAD1-EC60B80682B5}" type="datetimeFigureOut">
              <a:rPr lang="en-US" smtClean="0"/>
              <a:t>04-Mar-21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3E2E2-7629-4BC2-AF16-DDD2CF8B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9233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_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B5BCDF69-7CA5-4D61-8B97-90CC34C0A5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7068801" cy="960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377826" y="4019135"/>
            <a:ext cx="15060179" cy="1314206"/>
          </a:xfrm>
          <a:noFill/>
        </p:spPr>
        <p:txBody>
          <a:bodyPr vert="horz" wrap="square" lIns="182880" tIns="146304" rIns="182880" bIns="146304" rtlCol="0" anchor="t" anchorCtr="0">
            <a:spAutoFit/>
          </a:bodyPr>
          <a:lstStyle>
            <a:lvl1pPr>
              <a:defRPr lang="en-US" sz="7000" spc="-138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Demo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4D5268-C838-44C2-9C15-1EAB18B9ACD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824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77826" y="407459"/>
            <a:ext cx="16690975" cy="1257565"/>
          </a:xfrm>
        </p:spPr>
        <p:txBody>
          <a:bodyPr/>
          <a:lstStyle/>
          <a:p>
            <a:r>
              <a:rPr lang="en-US" dirty="0"/>
              <a:t>Sample Code Slide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B0438D-0AA4-40DE-B859-53B4B25058B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77825" y="2111376"/>
            <a:ext cx="16063119" cy="5393784"/>
          </a:xfrm>
        </p:spPr>
        <p:txBody>
          <a:bodyPr/>
          <a:lstStyle>
            <a:lvl1pPr>
              <a:spcBef>
                <a:spcPts val="2800"/>
              </a:spcBef>
              <a:defRPr sz="2333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8AA576-BFFE-49D7-B4C6-27E24E8847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464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lumn_Co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377826" y="407459"/>
            <a:ext cx="16690975" cy="1257565"/>
          </a:xfrm>
        </p:spPr>
        <p:txBody>
          <a:bodyPr/>
          <a:lstStyle/>
          <a:p>
            <a:r>
              <a:rPr lang="en-US" dirty="0"/>
              <a:t>Sample Code Slide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B0438D-0AA4-40DE-B859-53B4B25058B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77825" y="2111376"/>
            <a:ext cx="7528719" cy="5393784"/>
          </a:xfrm>
        </p:spPr>
        <p:txBody>
          <a:bodyPr/>
          <a:lstStyle>
            <a:lvl1pPr>
              <a:spcBef>
                <a:spcPts val="2800"/>
              </a:spcBef>
              <a:defRPr sz="2333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sp>
        <p:nvSpPr>
          <p:cNvPr id="7" name="Content Placeholder 10">
            <a:extLst>
              <a:ext uri="{FF2B5EF4-FFF2-40B4-BE49-F238E27FC236}">
                <a16:creationId xmlns:a16="http://schemas.microsoft.com/office/drawing/2014/main" id="{37C8F698-9535-4EA1-A06D-92ABCB324DB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42252" y="2111376"/>
            <a:ext cx="7528719" cy="5393784"/>
          </a:xfrm>
        </p:spPr>
        <p:txBody>
          <a:bodyPr/>
          <a:lstStyle>
            <a:lvl1pPr>
              <a:spcBef>
                <a:spcPts val="2800"/>
              </a:spcBef>
              <a:defRPr sz="2333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4C12E46-82F8-43B9-B202-0ACFBA0C2C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0384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_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D4DE95-6AD4-49A7-86CE-3AC3090C20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7068800" cy="96012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 bwMode="white">
          <a:xfrm>
            <a:off x="377825" y="2596992"/>
            <a:ext cx="15062537" cy="3141192"/>
          </a:xfrm>
        </p:spPr>
        <p:txBody>
          <a:bodyPr lIns="182880"/>
          <a:lstStyle>
            <a:lvl1pPr marL="200031" indent="-200031" algn="l">
              <a:defRPr sz="7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“Lorem ipsum dolor sit amet, consectetuer adipiscing </a:t>
            </a:r>
            <a:r>
              <a:rPr lang="en-US" dirty="0" err="1"/>
              <a:t>elit</a:t>
            </a:r>
            <a:r>
              <a:rPr lang="en-US" dirty="0"/>
              <a:t>. Maecenas </a:t>
            </a:r>
            <a:r>
              <a:rPr lang="en-US" dirty="0" err="1"/>
              <a:t>porttitor</a:t>
            </a:r>
            <a:r>
              <a:rPr lang="en-US" dirty="0"/>
              <a:t> congue </a:t>
            </a:r>
            <a:r>
              <a:rPr lang="en-US" dirty="0" err="1"/>
              <a:t>massa</a:t>
            </a:r>
            <a:r>
              <a:rPr lang="en-US" dirty="0"/>
              <a:t>.”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7272020" y="6364129"/>
            <a:ext cx="8168799" cy="747962"/>
          </a:xfrm>
        </p:spPr>
        <p:txBody>
          <a:bodyPr lIns="182880"/>
          <a:lstStyle>
            <a:lvl1pPr marL="266708" indent="0" algn="r">
              <a:buNone/>
              <a:defRPr sz="3267" b="1">
                <a:solidFill>
                  <a:schemeClr val="tx1"/>
                </a:solidFill>
                <a:latin typeface="+mn-lt"/>
              </a:defRPr>
            </a:lvl1pPr>
            <a:lvl2pPr marL="47063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2pPr>
            <a:lvl3pPr marL="78438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3pPr>
            <a:lvl4pPr marL="1098142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4pPr>
            <a:lvl5pPr marL="1411897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77224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_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23A6C23-27D5-45F9-A468-5103B33603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7068800" cy="9601200"/>
          </a:xfrm>
          <a:prstGeom prst="rect">
            <a:avLst/>
          </a:prstGeom>
        </p:spPr>
      </p:pic>
      <p:sp>
        <p:nvSpPr>
          <p:cNvPr id="9" name="Rectangle: Single Corner Rounded 8">
            <a:extLst>
              <a:ext uri="{FF2B5EF4-FFF2-40B4-BE49-F238E27FC236}">
                <a16:creationId xmlns:a16="http://schemas.microsoft.com/office/drawing/2014/main" id="{ED2025C5-771A-446C-A883-53DD533B711E}"/>
              </a:ext>
            </a:extLst>
          </p:cNvPr>
          <p:cNvSpPr/>
          <p:nvPr userDrawn="1"/>
        </p:nvSpPr>
        <p:spPr bwMode="auto">
          <a:xfrm flipH="1">
            <a:off x="12740384" y="7178936"/>
            <a:ext cx="4328415" cy="2422264"/>
          </a:xfrm>
          <a:prstGeom prst="round1Rect">
            <a:avLst>
              <a:gd name="adj" fmla="val 50000"/>
            </a:avLst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3360" tIns="170688" rIns="213360" bIns="17068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08791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67E3236-3BFA-49FE-817B-CDA7278848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77826" y="4941057"/>
            <a:ext cx="7152179" cy="1943100"/>
          </a:xfrm>
        </p:spPr>
        <p:txBody>
          <a:bodyPr lIns="182880" tIns="146304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3267" b="0" kern="1200" spc="0" baseline="0" dirty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  <a:p>
            <a:pPr marL="0" marR="0" lvl="0" indent="0" algn="l" defTabSz="128019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Contact information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0B8BD6-A711-4A2B-B746-1B6F5FF44CFA}"/>
              </a:ext>
            </a:extLst>
          </p:cNvPr>
          <p:cNvSpPr txBox="1"/>
          <p:nvPr userDrawn="1"/>
        </p:nvSpPr>
        <p:spPr bwMode="white">
          <a:xfrm>
            <a:off x="376934" y="2577890"/>
            <a:ext cx="13971525" cy="2222711"/>
          </a:xfrm>
          <a:prstGeom prst="rect">
            <a:avLst/>
          </a:prstGeom>
          <a:noFill/>
        </p:spPr>
        <p:txBody>
          <a:bodyPr vert="horz" wrap="square" lIns="213360" tIns="106680" rIns="170688" bIns="106680" rtlCol="0" anchor="t" anchorCtr="0">
            <a:noAutofit/>
          </a:bodyPr>
          <a:lstStyle>
            <a:lvl1pPr defTabSz="1097278">
              <a:lnSpc>
                <a:spcPct val="90000"/>
              </a:lnSpc>
              <a:spcBef>
                <a:spcPct val="0"/>
              </a:spcBef>
              <a:buNone/>
              <a:defRPr lang="en-US" sz="6600" b="0" cap="none" spc="-118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lvl="0"/>
            <a:r>
              <a:rPr lang="en-US" sz="13417" dirty="0">
                <a:solidFill>
                  <a:schemeClr val="tx1"/>
                </a:solidFill>
              </a:rPr>
              <a:t>Thank you!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71C90DF-6F04-46B6-AA74-3B7E21AB687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463802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rvey_Remin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E7A1BE-6151-4169-BEAD-480D261196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998"/>
            <a:ext cx="17068800" cy="959320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914D48E-3390-4A56-8305-7CE447E7ECA2}"/>
              </a:ext>
            </a:extLst>
          </p:cNvPr>
          <p:cNvSpPr txBox="1"/>
          <p:nvPr userDrawn="1"/>
        </p:nvSpPr>
        <p:spPr bwMode="white">
          <a:xfrm>
            <a:off x="3283848" y="4582763"/>
            <a:ext cx="10501107" cy="2089803"/>
          </a:xfrm>
          <a:prstGeom prst="rect">
            <a:avLst/>
          </a:prstGeom>
          <a:noFill/>
        </p:spPr>
        <p:txBody>
          <a:bodyPr wrap="square" lIns="213360" tIns="170688" rIns="213360" bIns="170688" rtlCol="0">
            <a:spAutoFit/>
          </a:bodyPr>
          <a:lstStyle/>
          <a:p>
            <a:pPr algn="ctr">
              <a:lnSpc>
                <a:spcPct val="90000"/>
              </a:lnSpc>
              <a:spcAft>
                <a:spcPts val="2100"/>
              </a:spcAft>
            </a:pPr>
            <a:r>
              <a:rPr lang="en-US" sz="63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Please complete the session survey in the mobile app.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78A35A-F2E6-4A78-9F3F-92AA8F84B9B9}"/>
              </a:ext>
            </a:extLst>
          </p:cNvPr>
          <p:cNvSpPr/>
          <p:nvPr userDrawn="1"/>
        </p:nvSpPr>
        <p:spPr bwMode="auto">
          <a:xfrm>
            <a:off x="7432040" y="1686812"/>
            <a:ext cx="2204720" cy="220472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3360" tIns="426720" rIns="213360" bIns="17068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8791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417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!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B971DF8-4270-4C84-AF76-350B4ED0B6AB}"/>
              </a:ext>
            </a:extLst>
          </p:cNvPr>
          <p:cNvGrpSpPr/>
          <p:nvPr userDrawn="1"/>
        </p:nvGrpSpPr>
        <p:grpSpPr>
          <a:xfrm>
            <a:off x="639997" y="8640482"/>
            <a:ext cx="10205804" cy="304625"/>
            <a:chOff x="548569" y="7406123"/>
            <a:chExt cx="8747832" cy="261107"/>
          </a:xfrm>
        </p:grpSpPr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4170C957-BF06-41CE-A0DC-1F76346D8EE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48569" y="7406123"/>
              <a:ext cx="1075500" cy="245214"/>
            </a:xfrm>
            <a:prstGeom prst="rect">
              <a:avLst/>
            </a:prstGeom>
          </p:spPr>
        </p:pic>
        <p:sp>
          <p:nvSpPr>
            <p:cNvPr id="20" name="TextBox 3">
              <a:extLst>
                <a:ext uri="{FF2B5EF4-FFF2-40B4-BE49-F238E27FC236}">
                  <a16:creationId xmlns:a16="http://schemas.microsoft.com/office/drawing/2014/main" id="{EE91716F-2F0B-4C2C-B992-A1ED04DC5459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5334001" y="7528730"/>
              <a:ext cx="3962400" cy="138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/>
              <a:r>
                <a:rPr lang="en-US" altLang="x-none" sz="1050" b="0" i="0" dirty="0">
                  <a:solidFill>
                    <a:schemeClr val="tx1"/>
                  </a:solidFill>
                  <a:latin typeface="Amazon Ember" charset="0"/>
                  <a:ea typeface="Amazon Ember" charset="0"/>
                  <a:cs typeface="Amazon Ember" charset="0"/>
                </a:rPr>
                <a:t>© 2018, Amazon Web Services, Inc. or its affiliates. All rights reserved.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B482E19C-1EF8-47E5-889E-5AE7A602EA7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38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5636539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6CED5-BA9A-9541-BAF6-F6AA6526A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480" y="511177"/>
            <a:ext cx="14721840" cy="18557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A4CEB-44C2-2641-99E2-5A6C13F70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F0C6D-DE76-0F4A-8521-8A32E2CA8B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73480" y="8898891"/>
            <a:ext cx="3840480" cy="511175"/>
          </a:xfrm>
          <a:prstGeom prst="rect">
            <a:avLst/>
          </a:prstGeom>
        </p:spPr>
        <p:txBody>
          <a:bodyPr/>
          <a:lstStyle/>
          <a:p>
            <a:fld id="{3F18A90C-C7C4-9042-B236-BC07CF9D44AA}" type="datetime1">
              <a:rPr lang="en-US" smtClean="0"/>
              <a:t>04-Mar-21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80D1C-E923-1347-AA52-41B2B35E5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4040" y="8898891"/>
            <a:ext cx="5760720" cy="51117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AWS@Expedia Day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6BB0F-CF41-4649-91EA-13E0E9802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054840" y="8898891"/>
            <a:ext cx="3840480" cy="511175"/>
          </a:xfrm>
          <a:prstGeom prst="rect">
            <a:avLst/>
          </a:prstGeom>
        </p:spPr>
        <p:txBody>
          <a:bodyPr/>
          <a:lstStyle/>
          <a:p>
            <a:fld id="{8215FB02-CD11-4A46-A1BA-F77A671686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007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66916-E3FC-4D63-AAD1-EC60B80682B5}" type="datetimeFigureOut">
              <a:rPr lang="en-US" smtClean="0"/>
              <a:t>04-Mar-21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3E2E2-7629-4BC2-AF16-DDD2CF8B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2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66916-E3FC-4D63-AAD1-EC60B80682B5}" type="datetimeFigureOut">
              <a:rPr lang="en-US" smtClean="0"/>
              <a:t>04-Mar-21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3E2E2-7629-4BC2-AF16-DDD2CF8B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54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4" y="640080"/>
            <a:ext cx="5505132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56463" y="1382396"/>
            <a:ext cx="864108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4" y="2880360"/>
            <a:ext cx="5505132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66916-E3FC-4D63-AAD1-EC60B80682B5}" type="datetimeFigureOut">
              <a:rPr lang="en-US" smtClean="0"/>
              <a:t>04-Mar-21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3E2E2-7629-4BC2-AF16-DDD2CF8B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995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4" y="640080"/>
            <a:ext cx="5505132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56463" y="1382396"/>
            <a:ext cx="864108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4" y="2880360"/>
            <a:ext cx="5505132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66916-E3FC-4D63-AAD1-EC60B80682B5}" type="datetimeFigureOut">
              <a:rPr lang="en-US" smtClean="0"/>
              <a:t>04-Mar-21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3E2E2-7629-4BC2-AF16-DDD2CF8B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261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image" Target="../media/image2.svg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microsoft.com/office/2007/relationships/hdphoto" Target="../media/hdphoto1.wdp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52.xml"/><Relationship Id="rId26" Type="http://schemas.openxmlformats.org/officeDocument/2006/relationships/image" Target="../media/image2.svg"/><Relationship Id="rId3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55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23" Type="http://schemas.openxmlformats.org/officeDocument/2006/relationships/slideLayout" Target="../slideLayouts/slideLayout57.xml"/><Relationship Id="rId28" Type="http://schemas.microsoft.com/office/2007/relationships/hdphoto" Target="../media/hdphoto2.wdp"/><Relationship Id="rId10" Type="http://schemas.openxmlformats.org/officeDocument/2006/relationships/slideLayout" Target="../slideLayouts/slideLayout44.xml"/><Relationship Id="rId19" Type="http://schemas.openxmlformats.org/officeDocument/2006/relationships/slideLayout" Target="../slideLayouts/slideLayout53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Relationship Id="rId22" Type="http://schemas.openxmlformats.org/officeDocument/2006/relationships/slideLayout" Target="../slideLayouts/slideLayout56.xml"/><Relationship Id="rId27" Type="http://schemas.openxmlformats.org/officeDocument/2006/relationships/image" Target="../media/image1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3480" y="511176"/>
            <a:ext cx="1472184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3480" y="2555875"/>
            <a:ext cx="1472184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73480" y="8898891"/>
            <a:ext cx="38404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  <a:latin typeface="Amazon Ember" panose="020B0603020204020204"/>
              </a:defRPr>
            </a:lvl1pPr>
          </a:lstStyle>
          <a:p>
            <a:fld id="{74666916-E3FC-4D63-AAD1-EC60B80682B5}" type="datetimeFigureOut">
              <a:rPr lang="en-US" smtClean="0"/>
              <a:pPr/>
              <a:t>04-Mar-21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54040" y="8898891"/>
            <a:ext cx="57607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  <a:latin typeface="Amazon Ember" panose="020B0603020204020204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054840" y="8898891"/>
            <a:ext cx="38404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  <a:latin typeface="Amazon Ember" panose="020B0603020204020204"/>
              </a:defRPr>
            </a:lvl1pPr>
          </a:lstStyle>
          <a:p>
            <a:fld id="{79C3E2E2-7629-4BC2-AF16-DDD2CF8BCEB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743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Amazon Ember" panose="020B0603020204020204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Amazon Ember" panose="020B0603020204020204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mazon Ember" panose="020B0603020204020204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Amazon Ember" panose="020B0603020204020204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Amazon Ember" panose="020B0603020204020204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6936" y="405315"/>
            <a:ext cx="16318176" cy="1259531"/>
          </a:xfrm>
          <a:prstGeom prst="rect">
            <a:avLst/>
          </a:prstGeom>
        </p:spPr>
        <p:txBody>
          <a:bodyPr vert="horz" wrap="square" lIns="182880" tIns="146304" rIns="182880" bIns="146304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76938" y="1664851"/>
            <a:ext cx="16314929" cy="2642775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FDFC8FA-734E-4738-BE0A-BCDED9314C3B}"/>
              </a:ext>
            </a:extLst>
          </p:cNvPr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639997" y="8640477"/>
            <a:ext cx="1254750" cy="286083"/>
          </a:xfrm>
          <a:prstGeom prst="rect">
            <a:avLst/>
          </a:prstGeom>
        </p:spPr>
      </p:pic>
      <p:sp>
        <p:nvSpPr>
          <p:cNvPr id="12" name="TextBox 3">
            <a:extLst>
              <a:ext uri="{FF2B5EF4-FFF2-40B4-BE49-F238E27FC236}">
                <a16:creationId xmlns:a16="http://schemas.microsoft.com/office/drawing/2014/main" id="{2F7499BE-DEF5-4196-A105-1F5D896515B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223001" y="8783519"/>
            <a:ext cx="4622800" cy="16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defTabSz="1280117"/>
            <a:r>
              <a:rPr lang="en-US" altLang="x-none" sz="1050" dirty="0">
                <a:solidFill>
                  <a:srgbClr val="FFFFFF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CC35C8-8AD6-4801-B2F3-0237170850E5}"/>
              </a:ext>
            </a:extLst>
          </p:cNvPr>
          <p:cNvPicPr>
            <a:picLocks noChangeAspect="1"/>
          </p:cNvPicPr>
          <p:nvPr userDrawn="1"/>
        </p:nvPicPr>
        <p:blipFill>
          <a:blip r:embed="rId27" cstate="print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084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  <p:sldLayoutId id="2147483819" r:id="rId15"/>
    <p:sldLayoutId id="2147483820" r:id="rId16"/>
    <p:sldLayoutId id="2147483821" r:id="rId17"/>
    <p:sldLayoutId id="2147483822" r:id="rId18"/>
    <p:sldLayoutId id="2147483823" r:id="rId19"/>
    <p:sldLayoutId id="2147483824" r:id="rId20"/>
    <p:sldLayoutId id="2147483825" r:id="rId21"/>
    <p:sldLayoutId id="2147483826" r:id="rId22"/>
    <p:sldLayoutId id="2147483827" r:id="rId23"/>
  </p:sldLayoutIdLst>
  <p:transition>
    <p:fade/>
  </p:transition>
  <p:hf sldNum="0" hdr="0" ftr="0" dt="0"/>
  <p:txStyles>
    <p:titleStyle>
      <a:lvl1pPr algn="l" defTabSz="1280194" rtl="0" eaLnBrk="1" latinLnBrk="0" hangingPunct="1">
        <a:lnSpc>
          <a:spcPct val="90000"/>
        </a:lnSpc>
        <a:spcBef>
          <a:spcPct val="0"/>
        </a:spcBef>
        <a:buNone/>
        <a:defRPr lang="en-US" sz="5600" b="0" kern="1200" cap="none" spc="-140" baseline="0" dirty="0" smtClean="0">
          <a:ln w="3175">
            <a:noFill/>
          </a:ln>
          <a:solidFill>
            <a:schemeClr val="tx1"/>
          </a:solidFill>
          <a:effectLst/>
          <a:latin typeface="Amazon Ember Light" panose="020B0403020204020204" pitchFamily="34" charset="0"/>
          <a:ea typeface="Amazon Ember Light" panose="020B0403020204020204" pitchFamily="34" charset="0"/>
          <a:cs typeface="Amazon Ember Light" panose="020B0403020204020204" pitchFamily="34" charset="0"/>
        </a:defRPr>
      </a:lvl1pPr>
    </p:titleStyle>
    <p:bodyStyle>
      <a:lvl1pPr marL="0" marR="0" indent="0" algn="l" defTabSz="12801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None/>
        <a:tabLst/>
        <a:defRPr sz="3733" b="0" kern="1200" spc="0" baseline="0">
          <a:solidFill>
            <a:schemeClr val="tx1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1pPr>
      <a:lvl2pPr marL="470633" marR="0" indent="0" algn="l" defTabSz="1280194" rtl="0" eaLnBrk="1" fontAlgn="auto" latinLnBrk="0" hangingPunct="1">
        <a:lnSpc>
          <a:spcPct val="90000"/>
        </a:lnSpc>
        <a:spcBef>
          <a:spcPts val="700"/>
        </a:spcBef>
        <a:spcAft>
          <a:spcPts val="0"/>
        </a:spcAft>
        <a:buClrTx/>
        <a:buSzPct val="90000"/>
        <a:buFont typeface="Arial" pitchFamily="34" charset="0"/>
        <a:buNone/>
        <a:tabLst/>
        <a:defRPr sz="2800" kern="1200" spc="0" baseline="0">
          <a:solidFill>
            <a:schemeClr val="tx1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2pPr>
      <a:lvl3pPr marL="784388" marR="0" indent="0" algn="l" defTabSz="1280194" rtl="0" eaLnBrk="1" fontAlgn="auto" latinLnBrk="0" hangingPunct="1">
        <a:lnSpc>
          <a:spcPct val="90000"/>
        </a:lnSpc>
        <a:spcBef>
          <a:spcPts val="700"/>
        </a:spcBef>
        <a:spcAft>
          <a:spcPts val="0"/>
        </a:spcAft>
        <a:buClrTx/>
        <a:buSzPct val="90000"/>
        <a:buFont typeface="Arial" pitchFamily="34" charset="0"/>
        <a:buNone/>
        <a:tabLst/>
        <a:defRPr sz="2800" kern="1200" spc="0" baseline="0">
          <a:solidFill>
            <a:schemeClr val="tx1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3pPr>
      <a:lvl4pPr marL="1098142" marR="0" indent="0" algn="l" defTabSz="1280194" rtl="0" eaLnBrk="1" fontAlgn="auto" latinLnBrk="0" hangingPunct="1">
        <a:lnSpc>
          <a:spcPct val="90000"/>
        </a:lnSpc>
        <a:spcBef>
          <a:spcPts val="700"/>
        </a:spcBef>
        <a:spcAft>
          <a:spcPts val="0"/>
        </a:spcAft>
        <a:buClrTx/>
        <a:buSzPct val="90000"/>
        <a:buFont typeface="Arial" pitchFamily="34" charset="0"/>
        <a:buNone/>
        <a:tabLst/>
        <a:defRPr sz="2333" kern="1200" spc="0" baseline="0">
          <a:solidFill>
            <a:schemeClr val="tx1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4pPr>
      <a:lvl5pPr marL="1411897" marR="0" indent="0" algn="l" defTabSz="1280194" rtl="0" eaLnBrk="1" fontAlgn="auto" latinLnBrk="0" hangingPunct="1">
        <a:lnSpc>
          <a:spcPct val="90000"/>
        </a:lnSpc>
        <a:spcBef>
          <a:spcPts val="700"/>
        </a:spcBef>
        <a:spcAft>
          <a:spcPts val="0"/>
        </a:spcAft>
        <a:buClrTx/>
        <a:buSzPct val="90000"/>
        <a:buFont typeface="Arial" pitchFamily="34" charset="0"/>
        <a:buNone/>
        <a:tabLst/>
        <a:defRPr sz="2333" kern="1200" spc="0" baseline="0">
          <a:solidFill>
            <a:schemeClr val="tx1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5pPr>
      <a:lvl6pPr marL="3520532" indent="-320049" algn="l" defTabSz="1280194" rtl="0" eaLnBrk="1" latinLnBrk="0" hangingPunct="1">
        <a:spcBef>
          <a:spcPct val="20000"/>
        </a:spcBef>
        <a:buFont typeface="Arial" pitchFamily="34" charset="0"/>
        <a:buChar char="•"/>
        <a:defRPr sz="2745" kern="1200">
          <a:solidFill>
            <a:schemeClr val="tx1"/>
          </a:solidFill>
          <a:latin typeface="+mn-lt"/>
          <a:ea typeface="+mn-ea"/>
          <a:cs typeface="+mn-cs"/>
        </a:defRPr>
      </a:lvl6pPr>
      <a:lvl7pPr marL="4160631" indent="-320049" algn="l" defTabSz="1280194" rtl="0" eaLnBrk="1" latinLnBrk="0" hangingPunct="1">
        <a:spcBef>
          <a:spcPct val="20000"/>
        </a:spcBef>
        <a:buFont typeface="Arial" pitchFamily="34" charset="0"/>
        <a:buChar char="•"/>
        <a:defRPr sz="2745" kern="1200">
          <a:solidFill>
            <a:schemeClr val="tx1"/>
          </a:solidFill>
          <a:latin typeface="+mn-lt"/>
          <a:ea typeface="+mn-ea"/>
          <a:cs typeface="+mn-cs"/>
        </a:defRPr>
      </a:lvl7pPr>
      <a:lvl8pPr marL="4800728" indent="-320049" algn="l" defTabSz="1280194" rtl="0" eaLnBrk="1" latinLnBrk="0" hangingPunct="1">
        <a:spcBef>
          <a:spcPct val="20000"/>
        </a:spcBef>
        <a:buFont typeface="Arial" pitchFamily="34" charset="0"/>
        <a:buChar char="•"/>
        <a:defRPr sz="2745" kern="1200">
          <a:solidFill>
            <a:schemeClr val="tx1"/>
          </a:solidFill>
          <a:latin typeface="+mn-lt"/>
          <a:ea typeface="+mn-ea"/>
          <a:cs typeface="+mn-cs"/>
        </a:defRPr>
      </a:lvl8pPr>
      <a:lvl9pPr marL="5440826" indent="-320049" algn="l" defTabSz="1280194" rtl="0" eaLnBrk="1" latinLnBrk="0" hangingPunct="1">
        <a:spcBef>
          <a:spcPct val="20000"/>
        </a:spcBef>
        <a:buFont typeface="Arial" pitchFamily="34" charset="0"/>
        <a:buChar char="•"/>
        <a:defRPr sz="27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1pPr>
      <a:lvl2pPr marL="640097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2pPr>
      <a:lvl3pPr marL="1280194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3pPr>
      <a:lvl4pPr marL="1920291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4pPr>
      <a:lvl5pPr marL="2560387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5pPr>
      <a:lvl6pPr marL="3200486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6pPr>
      <a:lvl7pPr marL="3840582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7pPr>
      <a:lvl8pPr marL="4480679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8pPr>
      <a:lvl9pPr marL="5120777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0">
          <p15:clr>
            <a:srgbClr val="5ACBF0"/>
          </p15:clr>
        </p15:guide>
        <p15:guide id="2" pos="204">
          <p15:clr>
            <a:srgbClr val="5ACBF0"/>
          </p15:clr>
        </p15:guide>
        <p15:guide id="3" pos="881">
          <p15:clr>
            <a:srgbClr val="5ACBF0"/>
          </p15:clr>
        </p15:guide>
        <p15:guide id="4" pos="1559">
          <p15:clr>
            <a:srgbClr val="5ACBF0"/>
          </p15:clr>
        </p15:guide>
        <p15:guide id="5" pos="2236">
          <p15:clr>
            <a:srgbClr val="5ACBF0"/>
          </p15:clr>
        </p15:guide>
        <p15:guide id="6" pos="2914">
          <p15:clr>
            <a:srgbClr val="5ACBF0"/>
          </p15:clr>
        </p15:guide>
        <p15:guide id="7" pos="3592">
          <p15:clr>
            <a:srgbClr val="5ACBF0"/>
          </p15:clr>
        </p15:guide>
        <p15:guide id="8" pos="4269">
          <p15:clr>
            <a:srgbClr val="5ACBF0"/>
          </p15:clr>
        </p15:guide>
        <p15:guide id="9" pos="4944">
          <p15:clr>
            <a:srgbClr val="5ACBF0"/>
          </p15:clr>
        </p15:guide>
        <p15:guide id="10" pos="5624">
          <p15:clr>
            <a:srgbClr val="5ACBF0"/>
          </p15:clr>
        </p15:guide>
        <p15:guide id="11" pos="6302">
          <p15:clr>
            <a:srgbClr val="5ACBF0"/>
          </p15:clr>
        </p15:guide>
        <p15:guide id="12" pos="6980">
          <p15:clr>
            <a:srgbClr val="5ACBF0"/>
          </p15:clr>
        </p15:guide>
        <p15:guide id="13" pos="7657">
          <p15:clr>
            <a:srgbClr val="5ACBF0"/>
          </p15:clr>
        </p15:guide>
        <p15:guide id="14" pos="8335">
          <p15:clr>
            <a:srgbClr val="5ACBF0"/>
          </p15:clr>
        </p15:guide>
        <p15:guide id="15" pos="9012">
          <p15:clr>
            <a:srgbClr val="5ACBF0"/>
          </p15:clr>
        </p15:guide>
        <p15:guide id="16" pos="339">
          <p15:clr>
            <a:srgbClr val="C35EA4"/>
          </p15:clr>
        </p15:guide>
        <p15:guide id="17" pos="8877">
          <p15:clr>
            <a:srgbClr val="C35EA4"/>
          </p15:clr>
        </p15:guide>
        <p15:guide id="18" orient="horz" pos="912">
          <p15:clr>
            <a:srgbClr val="5ACBF0"/>
          </p15:clr>
        </p15:guide>
        <p15:guide id="19" orient="horz" pos="1575">
          <p15:clr>
            <a:srgbClr val="5ACBF0"/>
          </p15:clr>
        </p15:guide>
        <p15:guide id="20" orient="horz" pos="2253">
          <p15:clr>
            <a:srgbClr val="5ACBF0"/>
          </p15:clr>
        </p15:guide>
        <p15:guide id="21" orient="horz" pos="2931">
          <p15:clr>
            <a:srgbClr val="5ACBF0"/>
          </p15:clr>
        </p15:guide>
        <p15:guide id="22" orient="horz" pos="3600">
          <p15:clr>
            <a:srgbClr val="5ACBF0"/>
          </p15:clr>
        </p15:guide>
        <p15:guide id="23" orient="horz" pos="4286">
          <p15:clr>
            <a:srgbClr val="5ACBF0"/>
          </p15:clr>
        </p15:guide>
        <p15:guide id="24" orient="horz" pos="4964">
          <p15:clr>
            <a:srgbClr val="5ACBF0"/>
          </p15:clr>
        </p15:guide>
        <p15:guide id="25" orient="horz" pos="355">
          <p15:clr>
            <a:srgbClr val="C35EA4"/>
          </p15:clr>
        </p15:guide>
        <p15:guide id="26" orient="horz" pos="4829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6936" y="405315"/>
            <a:ext cx="16318176" cy="1259531"/>
          </a:xfrm>
          <a:prstGeom prst="rect">
            <a:avLst/>
          </a:prstGeom>
        </p:spPr>
        <p:txBody>
          <a:bodyPr vert="horz" wrap="square" lIns="182880" tIns="146304" rIns="182880" bIns="146304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76938" y="1664851"/>
            <a:ext cx="16314929" cy="2642775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FDFC8FA-734E-4738-BE0A-BCDED9314C3B}"/>
              </a:ext>
            </a:extLst>
          </p:cNvPr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639997" y="8640477"/>
            <a:ext cx="1254750" cy="286083"/>
          </a:xfrm>
          <a:prstGeom prst="rect">
            <a:avLst/>
          </a:prstGeom>
        </p:spPr>
      </p:pic>
      <p:sp>
        <p:nvSpPr>
          <p:cNvPr id="12" name="TextBox 3">
            <a:extLst>
              <a:ext uri="{FF2B5EF4-FFF2-40B4-BE49-F238E27FC236}">
                <a16:creationId xmlns:a16="http://schemas.microsoft.com/office/drawing/2014/main" id="{2F7499BE-DEF5-4196-A105-1F5D896515B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223001" y="8783519"/>
            <a:ext cx="4622800" cy="16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105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CC35C8-8AD6-4801-B2F3-0237170850E5}"/>
              </a:ext>
            </a:extLst>
          </p:cNvPr>
          <p:cNvPicPr>
            <a:picLocks noChangeAspect="1"/>
          </p:cNvPicPr>
          <p:nvPr userDrawn="1"/>
        </p:nvPicPr>
        <p:blipFill>
          <a:blip r:embed="rId27" cstate="print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972" y="8675077"/>
            <a:ext cx="903319" cy="54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78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  <p:sldLayoutId id="2147483846" r:id="rId18"/>
    <p:sldLayoutId id="2147483847" r:id="rId19"/>
    <p:sldLayoutId id="2147483848" r:id="rId20"/>
    <p:sldLayoutId id="2147483849" r:id="rId21"/>
    <p:sldLayoutId id="2147483850" r:id="rId22"/>
    <p:sldLayoutId id="2147483851" r:id="rId23"/>
  </p:sldLayoutIdLst>
  <p:transition>
    <p:fade/>
  </p:transition>
  <p:hf sldNum="0" hdr="0" ftr="0" dt="0"/>
  <p:txStyles>
    <p:titleStyle>
      <a:lvl1pPr algn="l" defTabSz="1280194" rtl="0" eaLnBrk="1" latinLnBrk="0" hangingPunct="1">
        <a:lnSpc>
          <a:spcPct val="90000"/>
        </a:lnSpc>
        <a:spcBef>
          <a:spcPct val="0"/>
        </a:spcBef>
        <a:buNone/>
        <a:defRPr lang="en-US" sz="5600" b="0" kern="1200" cap="none" spc="-140" baseline="0" dirty="0" smtClean="0">
          <a:ln w="3175">
            <a:noFill/>
          </a:ln>
          <a:solidFill>
            <a:schemeClr val="tx1"/>
          </a:solidFill>
          <a:effectLst/>
          <a:latin typeface="Amazon Ember Light" panose="020B0403020204020204" pitchFamily="34" charset="0"/>
          <a:ea typeface="Amazon Ember Light" panose="020B0403020204020204" pitchFamily="34" charset="0"/>
          <a:cs typeface="Amazon Ember Light" panose="020B0403020204020204" pitchFamily="34" charset="0"/>
        </a:defRPr>
      </a:lvl1pPr>
    </p:titleStyle>
    <p:bodyStyle>
      <a:lvl1pPr marL="0" marR="0" indent="0" algn="l" defTabSz="128019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None/>
        <a:tabLst/>
        <a:defRPr sz="3733" b="0" kern="1200" spc="0" baseline="0">
          <a:solidFill>
            <a:schemeClr val="tx1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1pPr>
      <a:lvl2pPr marL="470633" marR="0" indent="0" algn="l" defTabSz="1280194" rtl="0" eaLnBrk="1" fontAlgn="auto" latinLnBrk="0" hangingPunct="1">
        <a:lnSpc>
          <a:spcPct val="90000"/>
        </a:lnSpc>
        <a:spcBef>
          <a:spcPts val="700"/>
        </a:spcBef>
        <a:spcAft>
          <a:spcPts val="0"/>
        </a:spcAft>
        <a:buClrTx/>
        <a:buSzPct val="90000"/>
        <a:buFont typeface="Arial" pitchFamily="34" charset="0"/>
        <a:buNone/>
        <a:tabLst/>
        <a:defRPr sz="2800" kern="1200" spc="0" baseline="0">
          <a:solidFill>
            <a:schemeClr val="tx1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2pPr>
      <a:lvl3pPr marL="784388" marR="0" indent="0" algn="l" defTabSz="1280194" rtl="0" eaLnBrk="1" fontAlgn="auto" latinLnBrk="0" hangingPunct="1">
        <a:lnSpc>
          <a:spcPct val="90000"/>
        </a:lnSpc>
        <a:spcBef>
          <a:spcPts val="700"/>
        </a:spcBef>
        <a:spcAft>
          <a:spcPts val="0"/>
        </a:spcAft>
        <a:buClrTx/>
        <a:buSzPct val="90000"/>
        <a:buFont typeface="Arial" pitchFamily="34" charset="0"/>
        <a:buNone/>
        <a:tabLst/>
        <a:defRPr sz="2800" kern="1200" spc="0" baseline="0">
          <a:solidFill>
            <a:schemeClr val="tx1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3pPr>
      <a:lvl4pPr marL="1098142" marR="0" indent="0" algn="l" defTabSz="1280194" rtl="0" eaLnBrk="1" fontAlgn="auto" latinLnBrk="0" hangingPunct="1">
        <a:lnSpc>
          <a:spcPct val="90000"/>
        </a:lnSpc>
        <a:spcBef>
          <a:spcPts val="700"/>
        </a:spcBef>
        <a:spcAft>
          <a:spcPts val="0"/>
        </a:spcAft>
        <a:buClrTx/>
        <a:buSzPct val="90000"/>
        <a:buFont typeface="Arial" pitchFamily="34" charset="0"/>
        <a:buNone/>
        <a:tabLst/>
        <a:defRPr sz="2333" kern="1200" spc="0" baseline="0">
          <a:solidFill>
            <a:schemeClr val="tx1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4pPr>
      <a:lvl5pPr marL="1411897" marR="0" indent="0" algn="l" defTabSz="1280194" rtl="0" eaLnBrk="1" fontAlgn="auto" latinLnBrk="0" hangingPunct="1">
        <a:lnSpc>
          <a:spcPct val="90000"/>
        </a:lnSpc>
        <a:spcBef>
          <a:spcPts val="700"/>
        </a:spcBef>
        <a:spcAft>
          <a:spcPts val="0"/>
        </a:spcAft>
        <a:buClrTx/>
        <a:buSzPct val="90000"/>
        <a:buFont typeface="Arial" pitchFamily="34" charset="0"/>
        <a:buNone/>
        <a:tabLst/>
        <a:defRPr sz="2333" kern="1200" spc="0" baseline="0">
          <a:solidFill>
            <a:schemeClr val="tx1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5pPr>
      <a:lvl6pPr marL="3520532" indent="-320049" algn="l" defTabSz="1280194" rtl="0" eaLnBrk="1" latinLnBrk="0" hangingPunct="1">
        <a:spcBef>
          <a:spcPct val="20000"/>
        </a:spcBef>
        <a:buFont typeface="Arial" pitchFamily="34" charset="0"/>
        <a:buChar char="•"/>
        <a:defRPr sz="2745" kern="1200">
          <a:solidFill>
            <a:schemeClr val="tx1"/>
          </a:solidFill>
          <a:latin typeface="+mn-lt"/>
          <a:ea typeface="+mn-ea"/>
          <a:cs typeface="+mn-cs"/>
        </a:defRPr>
      </a:lvl6pPr>
      <a:lvl7pPr marL="4160631" indent="-320049" algn="l" defTabSz="1280194" rtl="0" eaLnBrk="1" latinLnBrk="0" hangingPunct="1">
        <a:spcBef>
          <a:spcPct val="20000"/>
        </a:spcBef>
        <a:buFont typeface="Arial" pitchFamily="34" charset="0"/>
        <a:buChar char="•"/>
        <a:defRPr sz="2745" kern="1200">
          <a:solidFill>
            <a:schemeClr val="tx1"/>
          </a:solidFill>
          <a:latin typeface="+mn-lt"/>
          <a:ea typeface="+mn-ea"/>
          <a:cs typeface="+mn-cs"/>
        </a:defRPr>
      </a:lvl7pPr>
      <a:lvl8pPr marL="4800728" indent="-320049" algn="l" defTabSz="1280194" rtl="0" eaLnBrk="1" latinLnBrk="0" hangingPunct="1">
        <a:spcBef>
          <a:spcPct val="20000"/>
        </a:spcBef>
        <a:buFont typeface="Arial" pitchFamily="34" charset="0"/>
        <a:buChar char="•"/>
        <a:defRPr sz="2745" kern="1200">
          <a:solidFill>
            <a:schemeClr val="tx1"/>
          </a:solidFill>
          <a:latin typeface="+mn-lt"/>
          <a:ea typeface="+mn-ea"/>
          <a:cs typeface="+mn-cs"/>
        </a:defRPr>
      </a:lvl8pPr>
      <a:lvl9pPr marL="5440826" indent="-320049" algn="l" defTabSz="1280194" rtl="0" eaLnBrk="1" latinLnBrk="0" hangingPunct="1">
        <a:spcBef>
          <a:spcPct val="20000"/>
        </a:spcBef>
        <a:buFont typeface="Arial" pitchFamily="34" charset="0"/>
        <a:buChar char="•"/>
        <a:defRPr sz="27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1pPr>
      <a:lvl2pPr marL="640097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2pPr>
      <a:lvl3pPr marL="1280194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3pPr>
      <a:lvl4pPr marL="1920291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4pPr>
      <a:lvl5pPr marL="2560387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5pPr>
      <a:lvl6pPr marL="3200486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6pPr>
      <a:lvl7pPr marL="3840582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7pPr>
      <a:lvl8pPr marL="4480679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8pPr>
      <a:lvl9pPr marL="5120777" algn="l" defTabSz="1280194" rtl="0" eaLnBrk="1" latinLnBrk="0" hangingPunct="1">
        <a:defRPr sz="247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0">
          <p15:clr>
            <a:srgbClr val="5ACBF0"/>
          </p15:clr>
        </p15:guide>
        <p15:guide id="2" pos="204">
          <p15:clr>
            <a:srgbClr val="5ACBF0"/>
          </p15:clr>
        </p15:guide>
        <p15:guide id="3" pos="881">
          <p15:clr>
            <a:srgbClr val="5ACBF0"/>
          </p15:clr>
        </p15:guide>
        <p15:guide id="4" pos="1559">
          <p15:clr>
            <a:srgbClr val="5ACBF0"/>
          </p15:clr>
        </p15:guide>
        <p15:guide id="5" pos="2236">
          <p15:clr>
            <a:srgbClr val="5ACBF0"/>
          </p15:clr>
        </p15:guide>
        <p15:guide id="6" pos="2914">
          <p15:clr>
            <a:srgbClr val="5ACBF0"/>
          </p15:clr>
        </p15:guide>
        <p15:guide id="7" pos="3592">
          <p15:clr>
            <a:srgbClr val="5ACBF0"/>
          </p15:clr>
        </p15:guide>
        <p15:guide id="8" pos="4269">
          <p15:clr>
            <a:srgbClr val="5ACBF0"/>
          </p15:clr>
        </p15:guide>
        <p15:guide id="9" pos="4944">
          <p15:clr>
            <a:srgbClr val="5ACBF0"/>
          </p15:clr>
        </p15:guide>
        <p15:guide id="10" pos="5624">
          <p15:clr>
            <a:srgbClr val="5ACBF0"/>
          </p15:clr>
        </p15:guide>
        <p15:guide id="11" pos="6302">
          <p15:clr>
            <a:srgbClr val="5ACBF0"/>
          </p15:clr>
        </p15:guide>
        <p15:guide id="12" pos="6980">
          <p15:clr>
            <a:srgbClr val="5ACBF0"/>
          </p15:clr>
        </p15:guide>
        <p15:guide id="13" pos="7657">
          <p15:clr>
            <a:srgbClr val="5ACBF0"/>
          </p15:clr>
        </p15:guide>
        <p15:guide id="14" pos="8335">
          <p15:clr>
            <a:srgbClr val="5ACBF0"/>
          </p15:clr>
        </p15:guide>
        <p15:guide id="15" pos="9012">
          <p15:clr>
            <a:srgbClr val="5ACBF0"/>
          </p15:clr>
        </p15:guide>
        <p15:guide id="16" pos="339">
          <p15:clr>
            <a:srgbClr val="C35EA4"/>
          </p15:clr>
        </p15:guide>
        <p15:guide id="17" pos="8877">
          <p15:clr>
            <a:srgbClr val="C35EA4"/>
          </p15:clr>
        </p15:guide>
        <p15:guide id="18" orient="horz" pos="912">
          <p15:clr>
            <a:srgbClr val="5ACBF0"/>
          </p15:clr>
        </p15:guide>
        <p15:guide id="19" orient="horz" pos="1575">
          <p15:clr>
            <a:srgbClr val="5ACBF0"/>
          </p15:clr>
        </p15:guide>
        <p15:guide id="20" orient="horz" pos="2253">
          <p15:clr>
            <a:srgbClr val="5ACBF0"/>
          </p15:clr>
        </p15:guide>
        <p15:guide id="21" orient="horz" pos="2931">
          <p15:clr>
            <a:srgbClr val="5ACBF0"/>
          </p15:clr>
        </p15:guide>
        <p15:guide id="22" orient="horz" pos="3600">
          <p15:clr>
            <a:srgbClr val="5ACBF0"/>
          </p15:clr>
        </p15:guide>
        <p15:guide id="23" orient="horz" pos="4286">
          <p15:clr>
            <a:srgbClr val="5ACBF0"/>
          </p15:clr>
        </p15:guide>
        <p15:guide id="24" orient="horz" pos="4964">
          <p15:clr>
            <a:srgbClr val="5ACBF0"/>
          </p15:clr>
        </p15:guide>
        <p15:guide id="25" orient="horz" pos="355">
          <p15:clr>
            <a:srgbClr val="C35EA4"/>
          </p15:clr>
        </p15:guide>
        <p15:guide id="26" orient="horz" pos="4829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d1.awsstatic.com/training-and-certification/docs-sa-assoc/AWS-Certified-Solutions-Architect-Associate_Sample-Questions.pdf" TargetMode="External"/><Relationship Id="rId3" Type="http://schemas.openxmlformats.org/officeDocument/2006/relationships/hyperlink" Target="https://www.youtube.com/watch?v=Ia-UEYYR44s" TargetMode="External"/><Relationship Id="rId7" Type="http://schemas.openxmlformats.org/officeDocument/2006/relationships/hyperlink" Target="https://www.udemy.com/course/practice-exams-aws-certified-solutions-architect-associate/" TargetMode="External"/><Relationship Id="rId2" Type="http://schemas.openxmlformats.org/officeDocument/2006/relationships/hyperlink" Target="https://aws.amazon.com/training/events/?th=tile&amp;tile=ways&amp;get-certified-vilt-courses-cards.sort-by=item.additionalFields.startDateSort&amp;get-certified-vilt-courses-cards.sort-order=as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demy.com/course/aws-certified-solutions-architect-associate-saa-c02/" TargetMode="External"/><Relationship Id="rId5" Type="http://schemas.openxmlformats.org/officeDocument/2006/relationships/hyperlink" Target="https://www.udemy.com/course/aws-certified-solutions-architect-associate-amazon-practice-exams-saa-c02/" TargetMode="External"/><Relationship Id="rId4" Type="http://schemas.openxmlformats.org/officeDocument/2006/relationships/hyperlink" Target="https://digitalcloud.training/amazon-aws-free-certification-training-developer-associat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Meetu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350" y="8371444"/>
            <a:ext cx="1097924" cy="726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9ECBE5-FBB6-493C-B913-77EBB44C1BB0}"/>
              </a:ext>
            </a:extLst>
          </p:cNvPr>
          <p:cNvSpPr txBox="1"/>
          <p:nvPr/>
        </p:nvSpPr>
        <p:spPr>
          <a:xfrm>
            <a:off x="2697271" y="4138880"/>
            <a:ext cx="1167425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333333"/>
                </a:solidFill>
                <a:latin typeface="Montserrat" panose="00000500000000000000" pitchFamily="50" charset="0"/>
                <a:ea typeface="Arial Unicode MS" panose="020B0604020202020204" pitchFamily="34" charset="-128"/>
              </a:rPr>
              <a:t>Should you have any prior experience before taking the Solution Architect Associate certification?</a:t>
            </a:r>
            <a:endParaRPr lang="en-US" sz="4000" dirty="0">
              <a:solidFill>
                <a:srgbClr val="333333"/>
              </a:solidFill>
              <a:latin typeface="Montserrat" panose="00000500000000000000" pitchFamily="50" charset="0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64950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Meetu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350" y="8371444"/>
            <a:ext cx="1097924" cy="726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9ECBE5-FBB6-493C-B913-77EBB44C1BB0}"/>
              </a:ext>
            </a:extLst>
          </p:cNvPr>
          <p:cNvSpPr txBox="1"/>
          <p:nvPr/>
        </p:nvSpPr>
        <p:spPr>
          <a:xfrm>
            <a:off x="2697271" y="4092714"/>
            <a:ext cx="116742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333333"/>
                </a:solidFill>
                <a:latin typeface="Montserrat" panose="00000500000000000000" pitchFamily="50" charset="0"/>
                <a:ea typeface="Arial Unicode MS" panose="020B0604020202020204" pitchFamily="34" charset="-128"/>
              </a:rPr>
              <a:t>How long should you prepare? </a:t>
            </a:r>
            <a:endParaRPr lang="en-US" sz="4000" dirty="0">
              <a:solidFill>
                <a:srgbClr val="333333"/>
              </a:solidFill>
              <a:latin typeface="Montserrat" panose="00000500000000000000" pitchFamily="50" charset="0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6609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Meetu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350" y="8371444"/>
            <a:ext cx="1097924" cy="726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9ECBE5-FBB6-493C-B913-77EBB44C1BB0}"/>
              </a:ext>
            </a:extLst>
          </p:cNvPr>
          <p:cNvSpPr txBox="1"/>
          <p:nvPr/>
        </p:nvSpPr>
        <p:spPr>
          <a:xfrm>
            <a:off x="2697271" y="4092714"/>
            <a:ext cx="116742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333333"/>
                </a:solidFill>
                <a:latin typeface="Montserrat" panose="00000500000000000000" pitchFamily="50" charset="0"/>
                <a:ea typeface="Arial Unicode MS" panose="020B0604020202020204" pitchFamily="34" charset="-128"/>
              </a:rPr>
              <a:t>Which courses/resources did I use?</a:t>
            </a:r>
            <a:endParaRPr lang="en-US" sz="4000" dirty="0">
              <a:solidFill>
                <a:srgbClr val="333333"/>
              </a:solidFill>
              <a:latin typeface="Montserrat" panose="00000500000000000000" pitchFamily="50" charset="0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242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Meetu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350" y="8371444"/>
            <a:ext cx="1097924" cy="726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3C6E9C6-5F99-46F5-ACE2-E90537713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2294" y="5323562"/>
            <a:ext cx="7618378" cy="2693225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0CB9DF-09F7-479D-A648-4B2DA24DE0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272" y="758477"/>
            <a:ext cx="7450926" cy="3090852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B75B88-7F21-40C0-BE7A-AB9D686FAF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9953" y="647699"/>
            <a:ext cx="6543060" cy="4152901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5FB69A4-0A00-42F4-B32A-E74FB2CA7F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9272" y="4348955"/>
            <a:ext cx="6553130" cy="366783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4409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Meetu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350" y="8371444"/>
            <a:ext cx="1097924" cy="726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9ECBE5-FBB6-493C-B913-77EBB44C1BB0}"/>
              </a:ext>
            </a:extLst>
          </p:cNvPr>
          <p:cNvSpPr txBox="1"/>
          <p:nvPr/>
        </p:nvSpPr>
        <p:spPr>
          <a:xfrm>
            <a:off x="2697271" y="4092714"/>
            <a:ext cx="116742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333333"/>
                </a:solidFill>
                <a:latin typeface="Montserrat" panose="00000500000000000000" pitchFamily="50" charset="0"/>
                <a:ea typeface="Arial Unicode MS" panose="020B0604020202020204" pitchFamily="34" charset="-128"/>
              </a:rPr>
              <a:t>If I started over, what would I do differently? </a:t>
            </a:r>
            <a:endParaRPr lang="en-US" sz="4000" dirty="0">
              <a:solidFill>
                <a:srgbClr val="333333"/>
              </a:solidFill>
              <a:latin typeface="Montserrat" panose="00000500000000000000" pitchFamily="50" charset="0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0329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Meetu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350" y="8371444"/>
            <a:ext cx="1097924" cy="726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B20071-82B8-429D-9006-C7C688923C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156" y="609446"/>
            <a:ext cx="7953244" cy="446399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1C445C-AE1A-4ACA-B74B-A16336712D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8378" y="5446245"/>
            <a:ext cx="7250093" cy="2552393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71BFF2-36AE-4261-A317-7D9C42641E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144" y="5446245"/>
            <a:ext cx="7629267" cy="2552393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94409A-21EE-42CE-ACD7-6BEE9E8731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4491" y="609446"/>
            <a:ext cx="7557959" cy="446399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46306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F8F9E-8E70-4B19-BE98-AC20E7E60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55EEF-C359-443F-80B5-9E4059123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3480" y="1908313"/>
            <a:ext cx="14721840" cy="6739435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https://aws.amazon.com/training/events/?th=tile&amp;tile=ways&amp;get-certified-vilt-courses-cards.sort-by=item.additionalFields.startDateSort&amp;get-certified-vilt-courses-cards.sort-order=asc</a:t>
            </a:r>
            <a:endParaRPr lang="en-US" dirty="0"/>
          </a:p>
          <a:p>
            <a:r>
              <a:rPr lang="en-US" dirty="0">
                <a:hlinkClick r:id="rId3"/>
              </a:rPr>
              <a:t>https://www.youtube.com/watch?v=Ia-UEYYR44s</a:t>
            </a:r>
            <a:endParaRPr lang="en-US" dirty="0"/>
          </a:p>
          <a:p>
            <a:r>
              <a:rPr lang="en-US" dirty="0">
                <a:hlinkClick r:id="rId4"/>
              </a:rPr>
              <a:t>https://digitalcloud.training/amazon-aws-free-certification-training-developer-associate/</a:t>
            </a:r>
            <a:endParaRPr lang="en-US" dirty="0"/>
          </a:p>
          <a:p>
            <a:r>
              <a:rPr lang="en-US" dirty="0">
                <a:hlinkClick r:id="rId5"/>
              </a:rPr>
              <a:t>https://www.udemy.com/course/aws-certified-solutions-architect-associate-amazon-practice-exams-saa-c02/</a:t>
            </a:r>
            <a:endParaRPr lang="en-US" dirty="0"/>
          </a:p>
          <a:p>
            <a:r>
              <a:rPr lang="en-US" dirty="0">
                <a:hlinkClick r:id="rId6"/>
              </a:rPr>
              <a:t>https://www.udemy.com/course/aws-certified-solutions-architect-associate-saa-c02/</a:t>
            </a:r>
            <a:endParaRPr lang="en-US" dirty="0"/>
          </a:p>
          <a:p>
            <a:r>
              <a:rPr lang="en-US" dirty="0">
                <a:hlinkClick r:id="rId7"/>
              </a:rPr>
              <a:t>https://www.udemy.com/course/practice-exams-aws-certified-solutions-architect-associate/</a:t>
            </a:r>
            <a:endParaRPr lang="en-US" dirty="0"/>
          </a:p>
          <a:p>
            <a:r>
              <a:rPr lang="en-US" dirty="0">
                <a:hlinkClick r:id="rId8"/>
              </a:rPr>
              <a:t>https://d1.awsstatic.com/training-and-certification/docs-sa-assoc/AWS-Certified-Solutions-Architect-Associate_Sample-Questions.pdf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72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4-05665_ReInvent_2018_Template_Dark">
  <a:themeElements>
    <a:clrScheme name="Re:Invent 2018">
      <a:dk1>
        <a:srgbClr val="000000"/>
      </a:dk1>
      <a:lt1>
        <a:srgbClr val="FFFFFF"/>
      </a:lt1>
      <a:dk2>
        <a:srgbClr val="282828"/>
      </a:dk2>
      <a:lt2>
        <a:srgbClr val="D232AA"/>
      </a:lt2>
      <a:accent1>
        <a:srgbClr val="D232AA"/>
      </a:accent1>
      <a:accent2>
        <a:srgbClr val="000AFF"/>
      </a:accent2>
      <a:accent3>
        <a:srgbClr val="8C28FF"/>
      </a:accent3>
      <a:accent4>
        <a:srgbClr val="FF2850"/>
      </a:accent4>
      <a:accent5>
        <a:srgbClr val="FF9900"/>
      </a:accent5>
      <a:accent6>
        <a:srgbClr val="50AA4B"/>
      </a:accent6>
      <a:hlink>
        <a:srgbClr val="2D93AA"/>
      </a:hlink>
      <a:folHlink>
        <a:srgbClr val="2D64AA"/>
      </a:folHlink>
    </a:clrScheme>
    <a:fontScheme name="Re:Invent 2018">
      <a:majorFont>
        <a:latin typeface="Amazon Ember Light"/>
        <a:ea typeface=""/>
        <a:cs typeface=""/>
      </a:majorFont>
      <a:minorFont>
        <a:latin typeface="Amazon Ember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1800"/>
          </a:spcAft>
          <a:defRPr sz="3200" dirty="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eInvent 2018 template_16x9_dark.potx" id="{EDD7248A-08CE-449B-9BF6-1034CD4510F7}" vid="{80F674BF-8759-4B79-BE2E-04E6EDC12EF7}"/>
    </a:ext>
  </a:extLst>
</a:theme>
</file>

<file path=ppt/theme/theme3.xml><?xml version="1.0" encoding="utf-8"?>
<a:theme xmlns:a="http://schemas.openxmlformats.org/drawingml/2006/main" name="1_4-05665_ReInvent_2018_Template_Dark">
  <a:themeElements>
    <a:clrScheme name="Re:Invent 2018">
      <a:dk1>
        <a:srgbClr val="000000"/>
      </a:dk1>
      <a:lt1>
        <a:srgbClr val="FFFFFF"/>
      </a:lt1>
      <a:dk2>
        <a:srgbClr val="282828"/>
      </a:dk2>
      <a:lt2>
        <a:srgbClr val="D232AA"/>
      </a:lt2>
      <a:accent1>
        <a:srgbClr val="D232AA"/>
      </a:accent1>
      <a:accent2>
        <a:srgbClr val="000AFF"/>
      </a:accent2>
      <a:accent3>
        <a:srgbClr val="8C28FF"/>
      </a:accent3>
      <a:accent4>
        <a:srgbClr val="FF2850"/>
      </a:accent4>
      <a:accent5>
        <a:srgbClr val="FF9900"/>
      </a:accent5>
      <a:accent6>
        <a:srgbClr val="50AA4B"/>
      </a:accent6>
      <a:hlink>
        <a:srgbClr val="2D93AA"/>
      </a:hlink>
      <a:folHlink>
        <a:srgbClr val="2D64AA"/>
      </a:folHlink>
    </a:clrScheme>
    <a:fontScheme name="Re:Invent 2018">
      <a:majorFont>
        <a:latin typeface="Amazon Ember Light"/>
        <a:ea typeface=""/>
        <a:cs typeface=""/>
      </a:majorFont>
      <a:minorFont>
        <a:latin typeface="Amazon Ember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1800"/>
          </a:spcAft>
          <a:defRPr sz="3200" dirty="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eInvent 2018 template_16x9_dark.potx" id="{EDD7248A-08CE-449B-9BF6-1034CD4510F7}" vid="{80F674BF-8759-4B79-BE2E-04E6EDC12EF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156</Words>
  <Application>Microsoft Office PowerPoint</Application>
  <PresentationFormat>Custom</PresentationFormat>
  <Paragraphs>18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Amazon Ember</vt:lpstr>
      <vt:lpstr>Amazon Ember Light</vt:lpstr>
      <vt:lpstr>Arial</vt:lpstr>
      <vt:lpstr>Calibri Light</vt:lpstr>
      <vt:lpstr>Lucida Console</vt:lpstr>
      <vt:lpstr>Montserrat</vt:lpstr>
      <vt:lpstr>Office Theme</vt:lpstr>
      <vt:lpstr>4-05665_ReInvent_2018_Template_Dark</vt:lpstr>
      <vt:lpstr>1_4-05665_ReInvent_2018_Template_Dark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Links: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Lucian Revnic</dc:creator>
  <cp:lastModifiedBy>Marius Petrovan</cp:lastModifiedBy>
  <cp:revision>26</cp:revision>
  <dcterms:created xsi:type="dcterms:W3CDTF">2019-09-16T18:56:14Z</dcterms:created>
  <dcterms:modified xsi:type="dcterms:W3CDTF">2021-03-04T16:10:59Z</dcterms:modified>
</cp:coreProperties>
</file>